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AAE4-EC3D-4A2D-9A51-5371943BE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1F84B-71C7-4622-B3D5-C78CD5E13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D5CC-9894-47F5-8831-1270C3AF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959D-0807-47B7-BF41-6FE2471F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28064-C35B-47AE-8C23-D5E2B991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5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6A0A-69F9-43DD-8B26-DC2386AE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DE7CA-3796-4AE5-BAF4-ED78640B3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CC62-ACDF-463E-BAE1-E6615C5B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7B96A-C05E-4D59-91F2-1D7169EB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0435A-E2EA-4153-B878-D13B2CB8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8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164AF-D149-49EA-9B0C-5CFCCE1D5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30A60-F106-4B4E-863B-5F569E57D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1B4A-8CAD-4616-A4E2-0E3DDE0B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A5722-44F9-4A9D-96E7-BAA94F68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FFEF4-1C51-4824-B08F-E8CF865E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F5BA-B59F-4696-B384-77B04BC7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32F-9841-4515-A600-ACBDC85F8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9D311-4655-4EDB-9DE1-45EA4835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6D61-659B-40D6-90DF-B0F43183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FE4E-FAD8-4492-99C7-FAAEE650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5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3E18-9B84-4896-9F0A-05183BF4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2BE13-CBE3-4663-AF53-BE20D5821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6F369-9117-4B64-AEDC-4FD6383C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71844-272C-4832-8510-C6838302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D8E46-19BB-447F-9A81-067759D6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F9EF-5E2D-468E-BAC4-D6DA781D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923A5-C6E2-4780-8371-F7F411019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85A67-CA6E-4222-89A2-38857AC3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8F61A-2C4F-46B4-9853-0A9CC868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E774-2EDC-4AB9-A15A-5659C5D4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A4A09-F4A3-447B-AED3-5BC0DB02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4FCC-EE51-46B2-8BF1-31CB9F8A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C32FB-24EB-4689-B4CF-D9FB66E9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656D0-4405-459B-B76F-F7E279BD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849FE-7ED3-4051-B79A-367468F31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16D81-9E65-40D1-AC12-6250840C1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8E9DE-3A90-4DE7-850C-772E3726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52DE4-0759-4CC7-BD8D-0238AA59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12C9C-413F-491A-A934-F937E114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9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283E-51F2-42E4-989A-6EC56048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29239-42A0-4310-9EA1-18C497A7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D6B9B-A25A-4B03-8BD4-6473C714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DEBE-0BF0-4C77-9E08-D419A2D4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1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F0EA1-6991-4B6C-A02B-2EA8B443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DD203-BB98-4511-8262-43412278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90C1D-DB84-4A46-A6E1-B069FB5C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3132-98B3-4D9B-91F8-0D61B342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4993-331A-4F24-93DF-562E2FFC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C197F-B244-413D-A7D5-89C7BF8EC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BD72E-45FD-4EB2-99F2-714DD696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04F29-553F-4402-834F-7F009624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3710A-F91A-485B-85CE-5A4F6122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E1AD-7CC9-41D4-A9E0-7BB8D343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4F205-25EF-426B-9CC8-2DBFC7CED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856B-4B28-4B99-8319-7BCBDE06D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BC6CA-935B-4B1A-AFBC-571086B7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4BD7-98CE-4A39-9145-8841BD15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0D808-5EC7-4FD0-A8B9-EC1DC511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2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7851F-508F-4247-93D7-3CBD3955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4895-C4BE-4BD8-9D42-1505421F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66CF-EDE7-4B80-A3BF-631FDD40B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7A759-D618-4CC7-A6A5-A68E5D251F2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9A497-653D-4A7D-8953-FBC81EBC1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4981C-D8FD-4FC0-A5A6-3CA28A00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9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88B8-6728-4B08-B0FD-13A5698A1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24FCD-9774-49E8-ADEB-8C9301211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86DB-554B-4E88-920C-F8E823AF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365125"/>
            <a:ext cx="11312011" cy="1325563"/>
          </a:xfrm>
        </p:spPr>
        <p:txBody>
          <a:bodyPr>
            <a:noAutofit/>
          </a:bodyPr>
          <a:lstStyle/>
          <a:p>
            <a:r>
              <a:rPr lang="en-US" sz="3400" b="1" dirty="0"/>
              <a:t>Association between time of last order and probability of reorder</a:t>
            </a:r>
            <a:endParaRPr lang="en-US" sz="3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E1B294-BEC5-4B24-8528-48758691EAC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464" t="4026" r="4538" b="6702"/>
          <a:stretch/>
        </p:blipFill>
        <p:spPr bwMode="auto">
          <a:xfrm>
            <a:off x="2021393" y="1825625"/>
            <a:ext cx="8149213" cy="43513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264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C94D-2065-49AF-B869-7AC5557D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Most often reordered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9238BE-35D7-4AF6-9E60-4D273A4273D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066" t="14448" r="36633" b="16643"/>
          <a:stretch/>
        </p:blipFill>
        <p:spPr bwMode="auto">
          <a:xfrm>
            <a:off x="638756" y="1416368"/>
            <a:ext cx="10715043" cy="4816792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254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F9CA-80A1-4208-BB19-90FDD018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item do people put into the cart first?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CD3C5-D86E-473D-BB90-F8693609EC8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464" t="14448" r="36363" b="15938"/>
          <a:stretch/>
        </p:blipFill>
        <p:spPr bwMode="auto">
          <a:xfrm>
            <a:off x="1066237" y="1690688"/>
            <a:ext cx="9906563" cy="4710112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136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A9A036-471E-419B-A73A-AF422540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people order?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DC896-E02B-48A5-901C-9E3827FE0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Hour of Day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9A09E7-C180-4C09-B7BE-A774D21E0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Day of Week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74324577-795F-410A-A1E3-DB77BC6B2C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68878"/>
            <a:ext cx="5157787" cy="3156981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EC34982-0ED0-4241-8A57-8FFEE34AC2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33464"/>
            <a:ext cx="5183188" cy="32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7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68CA-24C9-418E-B989-88684A4C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they order again?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363F3-C2B0-4CA4-BB38-63BE5EDC8D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People seem to order more often after exactly 7 days, 14 days and 30 days.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261F633-9A81-45D6-B56A-668B31CAF6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87299"/>
            <a:ext cx="5183188" cy="33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8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BCC3-FD6C-4143-9EDA-83CC73DA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prior orders are there?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7FFD-8A86-4D2F-880C-68DB28B2D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59DD5-1254-4348-B3A7-F876213483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can see that there are always at least 3 prior orders.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60CC-9E68-49DF-8146-0DB8D4A5D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D768C8-57CB-44B7-B9B3-F3ADE2BDB1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739289"/>
            <a:ext cx="5183188" cy="321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5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BC0E-067C-4BE8-94CD-05602026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items do people buy?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F865-8F8F-437E-8847-F6EFF05F4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0EB8-9A12-44CF-970C-7396CA3077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can see that people most often order around 5 items. The distributions are comparable between the train and prior order set.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4D3E8-E9AF-4F16-ACCD-7F8CC826A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5EB52B-8FEF-4159-84D1-80A357040A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729453"/>
            <a:ext cx="5183188" cy="323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0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77D2-32A2-43A5-8FBE-6F12A0CA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Bestsellers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E432A-01BD-4381-BC98-5A2829E0C0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Let's have a look which products are sold most often (top10). And the clear winner is </a:t>
            </a:r>
            <a:r>
              <a:rPr lang="en-US" b="1" dirty="0"/>
              <a:t>Bananas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2B0786-EFB3-4011-AB16-DE93EE6B09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794251"/>
            <a:ext cx="5183188" cy="31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1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C0C187-5FA6-4565-8E16-06FAC391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Portfolio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49872E-8486-4BFB-9F7D-25A2615A4B3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331" t="5210" r="43422" b="20900"/>
          <a:stretch/>
        </p:blipFill>
        <p:spPr bwMode="auto">
          <a:xfrm>
            <a:off x="838200" y="1383664"/>
            <a:ext cx="10515600" cy="516953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684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5795-A0E7-47A7-8C12-2EA02FE2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How often are products from the department/aisle sold?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28D7E6-C007-4E03-A60C-28F31A016C8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864" t="4975" r="36629" b="20910"/>
          <a:stretch/>
        </p:blipFill>
        <p:spPr bwMode="auto">
          <a:xfrm>
            <a:off x="838199" y="1397920"/>
            <a:ext cx="10164097" cy="507662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787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1F19CA-D75E-44B6-B098-D1BC0F6E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Organic vs Non-organic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E37B1A-41C8-49AD-A2C8-8F2182DC2B4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822" y="1431608"/>
            <a:ext cx="4010978" cy="1921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11FBEC-6D62-4B0E-B180-F79933561B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4822" y="3892550"/>
            <a:ext cx="4010978" cy="2462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E85B2B-01A5-43CC-8E97-2B8FF683A21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1431608"/>
            <a:ext cx="5257800" cy="4264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4C314D-E34E-4CFF-BEE3-30AEDC030319}"/>
              </a:ext>
            </a:extLst>
          </p:cNvPr>
          <p:cNvSpPr txBox="1"/>
          <p:nvPr/>
        </p:nvSpPr>
        <p:spPr>
          <a:xfrm>
            <a:off x="3169967" y="1431608"/>
            <a:ext cx="1325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37CAF-FB22-4D06-9972-603B20E2B440}"/>
              </a:ext>
            </a:extLst>
          </p:cNvPr>
          <p:cNvSpPr txBox="1"/>
          <p:nvPr/>
        </p:nvSpPr>
        <p:spPr>
          <a:xfrm>
            <a:off x="3169966" y="3944427"/>
            <a:ext cx="1325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Orders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8B3E3-5244-4BE9-981E-3537B36B2C93}"/>
              </a:ext>
            </a:extLst>
          </p:cNvPr>
          <p:cNvSpPr txBox="1"/>
          <p:nvPr/>
        </p:nvSpPr>
        <p:spPr>
          <a:xfrm>
            <a:off x="10025508" y="1561148"/>
            <a:ext cx="1325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Reorders</a:t>
            </a:r>
          </a:p>
        </p:txBody>
      </p:sp>
    </p:spTree>
    <p:extLst>
      <p:ext uri="{BB962C8B-B14F-4D97-AF65-F5344CB8AC3E}">
        <p14:creationId xmlns:p14="http://schemas.microsoft.com/office/powerpoint/2010/main" val="6777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147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When do people order?</vt:lpstr>
      <vt:lpstr>When do they order again?</vt:lpstr>
      <vt:lpstr>How many prior orders are there?</vt:lpstr>
      <vt:lpstr>How many items do people buy?</vt:lpstr>
      <vt:lpstr>Bestsellers</vt:lpstr>
      <vt:lpstr>Product Portfolio</vt:lpstr>
      <vt:lpstr>How often are products from the department/aisle sold?</vt:lpstr>
      <vt:lpstr>Organic vs Non-organic</vt:lpstr>
      <vt:lpstr>Association between time of last order and probability of reorder</vt:lpstr>
      <vt:lpstr>Most often reordered</vt:lpstr>
      <vt:lpstr>Which item do people put into the cart first?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Nair</dc:creator>
  <cp:lastModifiedBy>Prashant Nair</cp:lastModifiedBy>
  <cp:revision>8</cp:revision>
  <dcterms:created xsi:type="dcterms:W3CDTF">2018-03-07T16:58:31Z</dcterms:created>
  <dcterms:modified xsi:type="dcterms:W3CDTF">2018-03-11T01:48:48Z</dcterms:modified>
</cp:coreProperties>
</file>