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Project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91440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K-</a:t>
            </a:r>
            <a:r>
              <a:rPr lang="en-US" sz="6000" b="1" dirty="0" err="1" smtClean="0">
                <a:solidFill>
                  <a:srgbClr val="C00000"/>
                </a:solidFill>
              </a:rPr>
              <a:t>mer</a:t>
            </a:r>
            <a:r>
              <a:rPr lang="en-US" sz="6000" b="1" dirty="0" smtClean="0">
                <a:solidFill>
                  <a:srgbClr val="C00000"/>
                </a:solidFill>
              </a:rPr>
              <a:t> counting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lang="en-US" sz="6000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 smtClean="0">
                <a:solidFill>
                  <a:srgbClr val="FF0000"/>
                </a:solidFill>
              </a:rPr>
              <a:t>What is k-</a:t>
            </a:r>
            <a:r>
              <a:rPr lang="en-US" sz="3800" dirty="0" err="1" smtClean="0">
                <a:solidFill>
                  <a:srgbClr val="FF0000"/>
                </a:solidFill>
              </a:rPr>
              <a:t>mer</a:t>
            </a:r>
            <a:r>
              <a:rPr lang="en-US" sz="3800" dirty="0" smtClean="0">
                <a:solidFill>
                  <a:srgbClr val="FF0000"/>
                </a:solidFill>
              </a:rPr>
              <a:t> counting ?</a:t>
            </a:r>
          </a:p>
          <a:p>
            <a:r>
              <a:rPr lang="en-US" sz="3200" dirty="0">
                <a:solidFill>
                  <a:schemeClr val="tx1"/>
                </a:solidFill>
              </a:rPr>
              <a:t>k-</a:t>
            </a:r>
            <a:r>
              <a:rPr lang="en-US" sz="3200" dirty="0" err="1">
                <a:solidFill>
                  <a:schemeClr val="tx1"/>
                </a:solidFill>
              </a:rPr>
              <a:t>mer</a:t>
            </a:r>
            <a:r>
              <a:rPr lang="en-US" sz="3200" dirty="0">
                <a:solidFill>
                  <a:schemeClr val="tx1"/>
                </a:solidFill>
              </a:rPr>
              <a:t> counting is an important step in many bioinformatics applications that are used to analyze sequencing data. Recently, several tools and techniques have been developed to count the frequency of k-length substrings (k-</a:t>
            </a:r>
            <a:r>
              <a:rPr lang="en-US" sz="3200" dirty="0" err="1">
                <a:solidFill>
                  <a:schemeClr val="tx1"/>
                </a:solidFill>
              </a:rPr>
              <a:t>mers</a:t>
            </a:r>
            <a:r>
              <a:rPr lang="en-US" sz="3200" dirty="0">
                <a:solidFill>
                  <a:schemeClr val="tx1"/>
                </a:solidFill>
              </a:rPr>
              <a:t>) in </a:t>
            </a:r>
            <a:r>
              <a:rPr lang="en-US" sz="3200" dirty="0" smtClean="0">
                <a:solidFill>
                  <a:schemeClr val="tx1"/>
                </a:solidFill>
              </a:rPr>
              <a:t>reads. k-</a:t>
            </a:r>
            <a:r>
              <a:rPr lang="en-US" sz="3200" dirty="0" err="1" smtClean="0">
                <a:solidFill>
                  <a:schemeClr val="tx1"/>
                </a:solidFill>
              </a:rPr>
              <a:t>mer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counting involves counting the number of substrings that have length k in a string S, or a set of strings, where k is a positive integer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800" dirty="0" smtClean="0">
                <a:solidFill>
                  <a:srgbClr val="FF0000"/>
                </a:solidFill>
              </a:rPr>
              <a:t>What is a k-</a:t>
            </a:r>
            <a:r>
              <a:rPr lang="en-US" sz="3800" dirty="0" err="1" smtClean="0">
                <a:solidFill>
                  <a:srgbClr val="FF0000"/>
                </a:solidFill>
              </a:rPr>
              <a:t>mer</a:t>
            </a:r>
            <a:r>
              <a:rPr lang="en-US" sz="3800" dirty="0" smtClean="0">
                <a:solidFill>
                  <a:srgbClr val="FF0000"/>
                </a:solidFill>
              </a:rPr>
              <a:t> ?</a:t>
            </a:r>
          </a:p>
          <a:p>
            <a:r>
              <a:rPr lang="en-US" sz="3800" dirty="0">
                <a:solidFill>
                  <a:schemeClr val="tx1"/>
                </a:solidFill>
              </a:rPr>
              <a:t>k-</a:t>
            </a:r>
            <a:r>
              <a:rPr lang="en-US" sz="3800" dirty="0" err="1">
                <a:solidFill>
                  <a:schemeClr val="tx1"/>
                </a:solidFill>
              </a:rPr>
              <a:t>mer</a:t>
            </a:r>
            <a:r>
              <a:rPr lang="en-US" sz="3800" dirty="0">
                <a:solidFill>
                  <a:schemeClr val="tx1"/>
                </a:solidFill>
              </a:rPr>
              <a:t> is just a sequence of k characters in a string (or nucleotides in a DNA sequence). Now, it is important to remember that to get all k-</a:t>
            </a:r>
            <a:r>
              <a:rPr lang="en-US" sz="3800" dirty="0" err="1">
                <a:solidFill>
                  <a:schemeClr val="tx1"/>
                </a:solidFill>
              </a:rPr>
              <a:t>mers</a:t>
            </a:r>
            <a:r>
              <a:rPr lang="en-US" sz="3800" dirty="0">
                <a:solidFill>
                  <a:schemeClr val="tx1"/>
                </a:solidFill>
              </a:rPr>
              <a:t> from a sequence you need to get the first k characters, then move just a single character for the start of the next k-</a:t>
            </a:r>
            <a:r>
              <a:rPr lang="en-US" sz="3800" dirty="0" err="1">
                <a:solidFill>
                  <a:schemeClr val="tx1"/>
                </a:solidFill>
              </a:rPr>
              <a:t>mer</a:t>
            </a:r>
            <a:r>
              <a:rPr lang="en-US" sz="3800" dirty="0">
                <a:solidFill>
                  <a:schemeClr val="tx1"/>
                </a:solidFill>
              </a:rPr>
              <a:t> and so on. Effectively, this will create sequences that overlap in k-1 positions.</a:t>
            </a:r>
          </a:p>
        </p:txBody>
      </p:sp>
    </p:spTree>
    <p:extLst>
      <p:ext uri="{BB962C8B-B14F-4D97-AF65-F5344CB8AC3E}">
        <p14:creationId xmlns:p14="http://schemas.microsoft.com/office/powerpoint/2010/main" val="26538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**Problems**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Find k-</a:t>
            </a:r>
            <a:r>
              <a:rPr lang="en-US" u="sng" dirty="0" err="1" smtClean="0"/>
              <a:t>mer</a:t>
            </a:r>
            <a:r>
              <a:rPr lang="en-US" u="sng" dirty="0" smtClean="0"/>
              <a:t> counting in DNA sequence. </a:t>
            </a:r>
            <a:r>
              <a:rPr lang="en-US" u="sng" dirty="0"/>
              <a:t>because Many bioinformatics tools require counts of substrings of length k in DNA/RNA sequencing reads obtained for applications such as genome and </a:t>
            </a:r>
            <a:r>
              <a:rPr lang="en-US" u="sng" dirty="0" err="1"/>
              <a:t>transcriptome</a:t>
            </a:r>
            <a:r>
              <a:rPr lang="en-US" u="sng" dirty="0"/>
              <a:t> assembly, error correction, multiple sequence alignment, and repeat detection.</a:t>
            </a:r>
          </a:p>
        </p:txBody>
      </p:sp>
    </p:spTree>
    <p:extLst>
      <p:ext uri="{BB962C8B-B14F-4D97-AF65-F5344CB8AC3E}">
        <p14:creationId xmlns:p14="http://schemas.microsoft.com/office/powerpoint/2010/main" val="23755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**Solution**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the k-</a:t>
            </a:r>
            <a:r>
              <a:rPr lang="en-US" dirty="0" err="1"/>
              <a:t>mer</a:t>
            </a:r>
            <a:r>
              <a:rPr lang="en-US" dirty="0"/>
              <a:t> counting problem in the context where the input string  S is either one DNA sequence or concatenation of many DNA sequence, and the alphabet is {A,C,G,T}.The main application to which we apply our new k-</a:t>
            </a:r>
            <a:r>
              <a:rPr lang="en-US" dirty="0" err="1"/>
              <a:t>mer</a:t>
            </a:r>
            <a:r>
              <a:rPr lang="en-US" dirty="0"/>
              <a:t> counting algorithms. Finally, k-</a:t>
            </a:r>
            <a:r>
              <a:rPr lang="en-US" dirty="0" err="1"/>
              <a:t>mer</a:t>
            </a:r>
            <a:r>
              <a:rPr lang="en-US" dirty="0"/>
              <a:t> distribution can produce new biological insights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**Competitors and Differences**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Competitors used to use J</a:t>
            </a:r>
            <a:r>
              <a:rPr lang="en-US" dirty="0" smtClean="0"/>
              <a:t>ellyfish </a:t>
            </a:r>
            <a:r>
              <a:rPr lang="en-US" dirty="0"/>
              <a:t>as a tool to count the number of K-</a:t>
            </a:r>
            <a:r>
              <a:rPr lang="en-US" dirty="0" err="1"/>
              <a:t>mers</a:t>
            </a:r>
            <a:r>
              <a:rPr lang="en-US" dirty="0"/>
              <a:t> </a:t>
            </a:r>
          </a:p>
          <a:p>
            <a:r>
              <a:rPr lang="en-US" dirty="0"/>
              <a:t>, But we’ll make a GUI in a different way to count the number of K-</a:t>
            </a:r>
            <a:r>
              <a:rPr lang="en-US" dirty="0" err="1"/>
              <a:t>mers</a:t>
            </a:r>
            <a:r>
              <a:rPr lang="en-US" dirty="0"/>
              <a:t> which is a faster way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</TotalTime>
  <Words>305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Project</vt:lpstr>
      <vt:lpstr>**Introduction**</vt:lpstr>
      <vt:lpstr>**Problems**</vt:lpstr>
      <vt:lpstr>**Solution**</vt:lpstr>
      <vt:lpstr>**Competitors and Differences**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Naira</dc:creator>
  <cp:lastModifiedBy>Naira</cp:lastModifiedBy>
  <cp:revision>10</cp:revision>
  <dcterms:created xsi:type="dcterms:W3CDTF">2022-03-13T15:25:31Z</dcterms:created>
  <dcterms:modified xsi:type="dcterms:W3CDTF">2022-03-13T22:14:00Z</dcterms:modified>
</cp:coreProperties>
</file>