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MultinominalNB 81,7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RandomForestClassifier 63,3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LinearSVC 85,1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Psy, KatyPerry, LMFAO, Eminem e Shakira. Onde 3 foram transformados em dataset de treino e 2 de teste.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ComentárioID, Autor, Data, Conteudo, Class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MultinomialNB 85,33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RandomForestClassifier 91,44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LinearSVC 93,03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LogisticRegression 90,83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Facilidade depois de se ter uma base é claro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Bag of words = Falar como funciona o sistema de vetorização de acordo com a quantidade de palavras se repete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Tf_idf ( </a:t>
            </a:r>
            <a:r>
              <a:rPr i="1" lang="pt-BR" sz="1050">
                <a:solidFill>
                  <a:srgbClr val="222222"/>
                </a:solidFill>
                <a:highlight>
                  <a:srgbClr val="FFFFFF"/>
                </a:highlight>
              </a:rPr>
              <a:t>requency–inverse document frequency</a:t>
            </a:r>
            <a:r>
              <a:rPr lang="pt-BR" sz="1050">
                <a:solidFill>
                  <a:srgbClr val="222222"/>
                </a:solidFill>
                <a:highlight>
                  <a:srgbClr val="FFFFFF"/>
                </a:highlight>
              </a:rPr>
              <a:t>, que significa </a:t>
            </a:r>
            <a:r>
              <a:rPr i="1" lang="pt-BR" sz="1050">
                <a:solidFill>
                  <a:srgbClr val="222222"/>
                </a:solidFill>
                <a:highlight>
                  <a:srgbClr val="FFFFFF"/>
                </a:highlight>
              </a:rPr>
              <a:t>frequência do termo–inverso da frequência nos documentos ) </a:t>
            </a:r>
            <a:r>
              <a:rPr lang="pt-BR" sz="1050">
                <a:solidFill>
                  <a:srgbClr val="222222"/>
                </a:solidFill>
                <a:highlight>
                  <a:srgbClr val="FFFFFF"/>
                </a:highlight>
              </a:rPr>
              <a:t>: Que atribui um valor de importância para cada palavra, que a quantidade que aquele termo aparece no setença divida pela quantidade que se repete pelo documento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Bag of words = Falar como funciona o sistema de vetorização de acordo com a quantidade de palavras se repete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Tf_idf ( </a:t>
            </a:r>
            <a:r>
              <a:rPr i="1" lang="pt-BR" sz="1050">
                <a:solidFill>
                  <a:srgbClr val="222222"/>
                </a:solidFill>
                <a:highlight>
                  <a:srgbClr val="FFFFFF"/>
                </a:highlight>
              </a:rPr>
              <a:t>requency–inverse document frequency</a:t>
            </a:r>
            <a:r>
              <a:rPr lang="pt-BR" sz="1050">
                <a:solidFill>
                  <a:srgbClr val="222222"/>
                </a:solidFill>
                <a:highlight>
                  <a:srgbClr val="FFFFFF"/>
                </a:highlight>
              </a:rPr>
              <a:t>, que significa </a:t>
            </a:r>
            <a:r>
              <a:rPr i="1" lang="pt-BR" sz="1050">
                <a:solidFill>
                  <a:srgbClr val="222222"/>
                </a:solidFill>
                <a:highlight>
                  <a:srgbClr val="FFFFFF"/>
                </a:highlight>
              </a:rPr>
              <a:t>frequência do termo–inverso da frequência nos documentos ) </a:t>
            </a:r>
            <a:r>
              <a:rPr lang="pt-BR" sz="1050">
                <a:solidFill>
                  <a:srgbClr val="222222"/>
                </a:solidFill>
                <a:highlight>
                  <a:srgbClr val="FFFFFF"/>
                </a:highlight>
              </a:rPr>
              <a:t>: Que atribui um valor de importância para cada palavra, que a quantidade que aquele termo aparece no setença divida pela quantidade que se repete pelo documento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Newgroup =  </a:t>
            </a:r>
            <a:r>
              <a:rPr lang="pt-BR" sz="900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similar a um fórum de discussão online, embora tenha um formato muito mais antigo coletado por Ken Lang para a construção de um artigo chamado NewsWeeder: Learning to Filter Netnews em 1995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wardsdatascience.com/machine-learning-nlp-text-classification-using-scikit-learn-python-and-nltk-c52b92a7c73a" TargetMode="External"/><Relationship Id="rId4" Type="http://schemas.openxmlformats.org/officeDocument/2006/relationships/hyperlink" Target="https://towardsdatascience.com/multi-class-text-classification-with-scikit-learn-12f1e60e0a9f" TargetMode="External"/><Relationship Id="rId10" Type="http://schemas.openxmlformats.org/officeDocument/2006/relationships/hyperlink" Target="http://archive.ics.uci.edu/ml/datasets/YouTube+Spam+Collection" TargetMode="External"/><Relationship Id="rId9" Type="http://schemas.openxmlformats.org/officeDocument/2006/relationships/hyperlink" Target="https://stevenloria.com/simple-text-classification/" TargetMode="External"/><Relationship Id="rId5" Type="http://schemas.openxmlformats.org/officeDocument/2006/relationships/hyperlink" Target="https://nlpforhackers.io/text-classification/" TargetMode="External"/><Relationship Id="rId6" Type="http://schemas.openxmlformats.org/officeDocument/2006/relationships/hyperlink" Target="https://bbengfort.github.io/tutorials/2016/05/19/text-classification-nltk-sckit-learn.html" TargetMode="External"/><Relationship Id="rId7" Type="http://schemas.openxmlformats.org/officeDocument/2006/relationships/hyperlink" Target="http://universityofbigdata.net/competition/tutorial/5681717746597888?lang=en" TargetMode="External"/><Relationship Id="rId8" Type="http://schemas.openxmlformats.org/officeDocument/2006/relationships/hyperlink" Target="https://en.wikipedia.org/wiki/Bag-of-words_mode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textos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Silva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Naira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dos resultados</a:t>
            </a:r>
            <a:endParaRPr/>
          </a:p>
        </p:txBody>
      </p:sp>
      <p:pic>
        <p:nvPicPr>
          <p:cNvPr id="123" name="Shape 1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641" y="1740525"/>
            <a:ext cx="5214717" cy="32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 2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Nome:</a:t>
            </a:r>
            <a:r>
              <a:rPr lang="pt-BR"/>
              <a:t> </a:t>
            </a:r>
            <a:r>
              <a:rPr lang="pt-BR"/>
              <a:t>YouTube Spam Collection Data Set</a:t>
            </a:r>
            <a:r>
              <a:rPr lang="pt-BR"/>
              <a:t>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Tamanho:</a:t>
            </a:r>
            <a:r>
              <a:rPr lang="pt-BR"/>
              <a:t> 5 datasets, com o total de 1961 comentários;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Objetivo:</a:t>
            </a:r>
            <a:r>
              <a:rPr lang="pt-BR"/>
              <a:t> Definir se um comentário é spam ou não;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Comentário comum: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_2viQ_Qnc685RPw1aSa1tfrIuHXRvAQ2rPT9R06KTqA,Latin Bosch,2013-07-12T22:33:27.916000,Shakira is the best dancer,0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Comentário spam: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z13mjtpierebfrgvv22dch3o2sm3jnnp304,Marieke Sp33lma,2014-09-16T12:53:43,Watch my videos xx﻿,1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dos resultados</a:t>
            </a:r>
            <a:endParaRPr/>
          </a:p>
        </p:txBody>
      </p:sp>
      <p:pic>
        <p:nvPicPr>
          <p:cNvPr id="147" name="Shape 14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87" y="1793675"/>
            <a:ext cx="5281626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Semelhança;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Variedade de aplicações;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Personalização;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https://towardsdatascience.com/machine-learning-nlp-text-classification-using-scikit-learn-python-and-nltk-c52b92a7c73a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https://towardsdatascience.com/multi-class-text-classification-with-scikit-learn-12f1e60e0a9f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5"/>
              </a:rPr>
              <a:t>https://nlpforhackers.io/text-classification/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6"/>
              </a:rPr>
              <a:t>https://bbengfort.github.io/tutorials/2016/05/19/text-classification-nltk-sckit-learn.html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7"/>
              </a:rPr>
              <a:t>http://universityofbigdata.net/competition/tutorial/5681717746597888?lang=en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8"/>
              </a:rPr>
              <a:t>https://en.wikipedia.org/wiki/Bag-of-words_model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9"/>
              </a:rPr>
              <a:t>https://stevenloria.com/simple-text-classification/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10"/>
              </a:rPr>
              <a:t>http://archive.ics.uci.edu/ml/datasets/YouTube+Spam+Collection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textos</a:t>
            </a:r>
            <a:endParaRPr/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Silva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Naira Oliveira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documentos com palavras </a:t>
            </a:r>
            <a:r>
              <a:rPr lang="pt-BR"/>
              <a:t>ordenadas</a:t>
            </a:r>
            <a:r>
              <a:rPr lang="pt-BR"/>
              <a:t>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Vetorização (</a:t>
            </a:r>
            <a:r>
              <a:rPr i="1" lang="pt-BR"/>
              <a:t>bag of words</a:t>
            </a:r>
            <a:r>
              <a:rPr lang="pt-BR"/>
              <a:t>);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(</a:t>
            </a:r>
            <a:r>
              <a:rPr i="1" lang="pt-BR"/>
              <a:t>Tf-idf</a:t>
            </a:r>
            <a:r>
              <a:rPr lang="pt-BR"/>
              <a:t>);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dos algoritmos;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do resultado;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Bag of Words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325" y="1820874"/>
            <a:ext cx="5707250" cy="3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palavras ordenadas;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Vetorização (</a:t>
            </a:r>
            <a:r>
              <a:rPr i="1" lang="pt-BR"/>
              <a:t>bag of words</a:t>
            </a:r>
            <a:r>
              <a:rPr lang="pt-BR"/>
              <a:t>);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(</a:t>
            </a:r>
            <a:r>
              <a:rPr i="1" lang="pt-BR"/>
              <a:t>Tf-idf</a:t>
            </a:r>
            <a:r>
              <a:rPr lang="pt-BR"/>
              <a:t>);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dos algoritmos;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do resultado;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Categorizar páginas da web;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Filtragem de spam;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Roteamento de e-mail;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de sentimentos;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APIs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Scikit-Learn;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NLTK (Natural Language Toolkit);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Gensim;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Textblob;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 1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Nome:</a:t>
            </a:r>
            <a:r>
              <a:rPr lang="pt-BR"/>
              <a:t> 20 Newsgroups data set;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Tamanho:</a:t>
            </a:r>
            <a:r>
              <a:rPr lang="pt-BR"/>
              <a:t> Aproximadamente 20000 documentos de newsgroup;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Objetivo:</a:t>
            </a:r>
            <a:r>
              <a:rPr lang="pt-BR"/>
              <a:t> Categorizar entre os 20 tipos definidos;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00" y="1795850"/>
            <a:ext cx="6634698" cy="3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