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1"/>
  </p:notesMasterIdLst>
  <p:sldIdLst>
    <p:sldId id="277" r:id="rId3"/>
    <p:sldId id="14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1401" r:id="rId22"/>
    <p:sldId id="1402" r:id="rId23"/>
    <p:sldId id="280" r:id="rId24"/>
    <p:sldId id="281" r:id="rId25"/>
    <p:sldId id="282" r:id="rId26"/>
    <p:sldId id="283" r:id="rId27"/>
    <p:sldId id="284" r:id="rId28"/>
    <p:sldId id="278" r:id="rId29"/>
    <p:sldId id="1393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FD755-3BEB-4338-B73E-A502D3B7F25D}" v="6" dt="2024-08-30T17:19:35.5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reekumar" userId="861c7ea35185bf9e" providerId="LiveId" clId="{38AFD755-3BEB-4338-B73E-A502D3B7F25D}"/>
    <pc:docChg chg="undo custSel addSld delSld modSld">
      <pc:chgData name="Manju Sreekumar" userId="861c7ea35185bf9e" providerId="LiveId" clId="{38AFD755-3BEB-4338-B73E-A502D3B7F25D}" dt="2024-08-30T17:36:49.004" v="279" actId="1036"/>
      <pc:docMkLst>
        <pc:docMk/>
      </pc:docMkLst>
      <pc:sldChg chg="modSp mod">
        <pc:chgData name="Manju Sreekumar" userId="861c7ea35185bf9e" providerId="LiveId" clId="{38AFD755-3BEB-4338-B73E-A502D3B7F25D}" dt="2024-08-30T14:31:08.744" v="97" actId="1076"/>
        <pc:sldMkLst>
          <pc:docMk/>
          <pc:sldMk cId="0" sldId="258"/>
        </pc:sldMkLst>
        <pc:picChg chg="mod">
          <ac:chgData name="Manju Sreekumar" userId="861c7ea35185bf9e" providerId="LiveId" clId="{38AFD755-3BEB-4338-B73E-A502D3B7F25D}" dt="2024-08-30T14:31:08.744" v="97" actId="1076"/>
          <ac:picMkLst>
            <pc:docMk/>
            <pc:sldMk cId="0" sldId="258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27:33.792" v="49" actId="1035"/>
        <pc:sldMkLst>
          <pc:docMk/>
          <pc:sldMk cId="0" sldId="259"/>
        </pc:sldMkLst>
        <pc:picChg chg="mod">
          <ac:chgData name="Manju Sreekumar" userId="861c7ea35185bf9e" providerId="LiveId" clId="{38AFD755-3BEB-4338-B73E-A502D3B7F25D}" dt="2024-08-30T14:27:33.792" v="49" actId="1035"/>
          <ac:picMkLst>
            <pc:docMk/>
            <pc:sldMk cId="0" sldId="259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28:16.076" v="50" actId="14100"/>
        <pc:sldMkLst>
          <pc:docMk/>
          <pc:sldMk cId="0" sldId="260"/>
        </pc:sldMkLst>
        <pc:picChg chg="mod">
          <ac:chgData name="Manju Sreekumar" userId="861c7ea35185bf9e" providerId="LiveId" clId="{38AFD755-3BEB-4338-B73E-A502D3B7F25D}" dt="2024-08-30T14:28:16.076" v="50" actId="14100"/>
          <ac:picMkLst>
            <pc:docMk/>
            <pc:sldMk cId="0" sldId="260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4:41:56.382" v="101" actId="14100"/>
        <pc:sldMkLst>
          <pc:docMk/>
          <pc:sldMk cId="0" sldId="261"/>
        </pc:sldMkLst>
        <pc:picChg chg="mod">
          <ac:chgData name="Manju Sreekumar" userId="861c7ea35185bf9e" providerId="LiveId" clId="{38AFD755-3BEB-4338-B73E-A502D3B7F25D}" dt="2024-08-30T14:41:56.382" v="101" actId="14100"/>
          <ac:picMkLst>
            <pc:docMk/>
            <pc:sldMk cId="0" sldId="261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4:28:28.644" v="52" actId="14100"/>
        <pc:sldMkLst>
          <pc:docMk/>
          <pc:sldMk cId="0" sldId="262"/>
        </pc:sldMkLst>
        <pc:picChg chg="mod">
          <ac:chgData name="Manju Sreekumar" userId="861c7ea35185bf9e" providerId="LiveId" clId="{38AFD755-3BEB-4338-B73E-A502D3B7F25D}" dt="2024-08-30T14:28:28.644" v="52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28:38.393" v="54" actId="14100"/>
        <pc:sldMkLst>
          <pc:docMk/>
          <pc:sldMk cId="0" sldId="263"/>
        </pc:sldMkLst>
        <pc:picChg chg="mod">
          <ac:chgData name="Manju Sreekumar" userId="861c7ea35185bf9e" providerId="LiveId" clId="{38AFD755-3BEB-4338-B73E-A502D3B7F25D}" dt="2024-08-30T14:28:38.393" v="54" actId="14100"/>
          <ac:picMkLst>
            <pc:docMk/>
            <pc:sldMk cId="0" sldId="263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4:28:48.754" v="56" actId="14100"/>
        <pc:sldMkLst>
          <pc:docMk/>
          <pc:sldMk cId="0" sldId="264"/>
        </pc:sldMkLst>
        <pc:picChg chg="mod">
          <ac:chgData name="Manju Sreekumar" userId="861c7ea35185bf9e" providerId="LiveId" clId="{38AFD755-3BEB-4338-B73E-A502D3B7F25D}" dt="2024-08-30T14:28:48.754" v="56" actId="14100"/>
          <ac:picMkLst>
            <pc:docMk/>
            <pc:sldMk cId="0" sldId="264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4:51:47.934" v="104" actId="14100"/>
        <pc:sldMkLst>
          <pc:docMk/>
          <pc:sldMk cId="0" sldId="265"/>
        </pc:sldMkLst>
        <pc:picChg chg="mod">
          <ac:chgData name="Manju Sreekumar" userId="861c7ea35185bf9e" providerId="LiveId" clId="{38AFD755-3BEB-4338-B73E-A502D3B7F25D}" dt="2024-08-30T14:51:47.934" v="104" actId="14100"/>
          <ac:picMkLst>
            <pc:docMk/>
            <pc:sldMk cId="0" sldId="265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4:53:01.740" v="106" actId="14100"/>
        <pc:sldMkLst>
          <pc:docMk/>
          <pc:sldMk cId="0" sldId="266"/>
        </pc:sldMkLst>
        <pc:picChg chg="mod">
          <ac:chgData name="Manju Sreekumar" userId="861c7ea35185bf9e" providerId="LiveId" clId="{38AFD755-3BEB-4338-B73E-A502D3B7F25D}" dt="2024-08-30T14:53:01.740" v="106" actId="14100"/>
          <ac:picMkLst>
            <pc:docMk/>
            <pc:sldMk cId="0" sldId="266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59:30.574" v="113" actId="1035"/>
        <pc:sldMkLst>
          <pc:docMk/>
          <pc:sldMk cId="0" sldId="267"/>
        </pc:sldMkLst>
        <pc:picChg chg="mod">
          <ac:chgData name="Manju Sreekumar" userId="861c7ea35185bf9e" providerId="LiveId" clId="{38AFD755-3BEB-4338-B73E-A502D3B7F25D}" dt="2024-08-30T14:59:30.574" v="113" actId="1035"/>
          <ac:picMkLst>
            <pc:docMk/>
            <pc:sldMk cId="0" sldId="267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29:29.149" v="65" actId="14100"/>
        <pc:sldMkLst>
          <pc:docMk/>
          <pc:sldMk cId="0" sldId="268"/>
        </pc:sldMkLst>
        <pc:picChg chg="mod">
          <ac:chgData name="Manju Sreekumar" userId="861c7ea35185bf9e" providerId="LiveId" clId="{38AFD755-3BEB-4338-B73E-A502D3B7F25D}" dt="2024-08-30T14:29:29.149" v="65" actId="14100"/>
          <ac:picMkLst>
            <pc:docMk/>
            <pc:sldMk cId="0" sldId="268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5:04:22.125" v="115" actId="1076"/>
        <pc:sldMkLst>
          <pc:docMk/>
          <pc:sldMk cId="0" sldId="269"/>
        </pc:sldMkLst>
        <pc:picChg chg="mod">
          <ac:chgData name="Manju Sreekumar" userId="861c7ea35185bf9e" providerId="LiveId" clId="{38AFD755-3BEB-4338-B73E-A502D3B7F25D}" dt="2024-08-30T15:04:22.125" v="115" actId="1076"/>
          <ac:picMkLst>
            <pc:docMk/>
            <pc:sldMk cId="0" sldId="269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29:49.163" v="84" actId="1036"/>
        <pc:sldMkLst>
          <pc:docMk/>
          <pc:sldMk cId="0" sldId="270"/>
        </pc:sldMkLst>
        <pc:picChg chg="mod">
          <ac:chgData name="Manju Sreekumar" userId="861c7ea35185bf9e" providerId="LiveId" clId="{38AFD755-3BEB-4338-B73E-A502D3B7F25D}" dt="2024-08-30T14:29:49.163" v="84" actId="1036"/>
          <ac:picMkLst>
            <pc:docMk/>
            <pc:sldMk cId="0" sldId="270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4:29:57.927" v="85" actId="14100"/>
        <pc:sldMkLst>
          <pc:docMk/>
          <pc:sldMk cId="0" sldId="271"/>
        </pc:sldMkLst>
        <pc:picChg chg="mod">
          <ac:chgData name="Manju Sreekumar" userId="861c7ea35185bf9e" providerId="LiveId" clId="{38AFD755-3BEB-4338-B73E-A502D3B7F25D}" dt="2024-08-30T14:29:57.927" v="85" actId="14100"/>
          <ac:picMkLst>
            <pc:docMk/>
            <pc:sldMk cId="0" sldId="271"/>
            <ac:picMk id="2" creationId="{00000000-0000-0000-0000-000000000000}"/>
          </ac:picMkLst>
        </pc:picChg>
      </pc:sldChg>
      <pc:sldChg chg="addSp delSp modSp mod">
        <pc:chgData name="Manju Sreekumar" userId="861c7ea35185bf9e" providerId="LiveId" clId="{38AFD755-3BEB-4338-B73E-A502D3B7F25D}" dt="2024-08-30T15:15:15.775" v="128" actId="2085"/>
        <pc:sldMkLst>
          <pc:docMk/>
          <pc:sldMk cId="0" sldId="272"/>
        </pc:sldMkLst>
        <pc:spChg chg="add del">
          <ac:chgData name="Manju Sreekumar" userId="861c7ea35185bf9e" providerId="LiveId" clId="{38AFD755-3BEB-4338-B73E-A502D3B7F25D}" dt="2024-08-30T15:07:12.381" v="121" actId="478"/>
          <ac:spMkLst>
            <pc:docMk/>
            <pc:sldMk cId="0" sldId="272"/>
            <ac:spMk id="3" creationId="{D9B53156-AD8C-07AB-9CDC-5648141C7142}"/>
          </ac:spMkLst>
        </pc:spChg>
        <pc:spChg chg="add mod">
          <ac:chgData name="Manju Sreekumar" userId="861c7ea35185bf9e" providerId="LiveId" clId="{38AFD755-3BEB-4338-B73E-A502D3B7F25D}" dt="2024-08-30T15:15:15.775" v="128" actId="2085"/>
          <ac:spMkLst>
            <pc:docMk/>
            <pc:sldMk cId="0" sldId="272"/>
            <ac:spMk id="6" creationId="{34A476CE-566C-B7A6-D266-126BB45955B1}"/>
          </ac:spMkLst>
        </pc:spChg>
        <pc:picChg chg="del mod">
          <ac:chgData name="Manju Sreekumar" userId="861c7ea35185bf9e" providerId="LiveId" clId="{38AFD755-3BEB-4338-B73E-A502D3B7F25D}" dt="2024-08-30T15:14:35.043" v="123" actId="478"/>
          <ac:picMkLst>
            <pc:docMk/>
            <pc:sldMk cId="0" sldId="272"/>
            <ac:picMk id="2" creationId="{00000000-0000-0000-0000-000000000000}"/>
          </ac:picMkLst>
        </pc:picChg>
        <pc:picChg chg="add mod">
          <ac:chgData name="Manju Sreekumar" userId="861c7ea35185bf9e" providerId="LiveId" clId="{38AFD755-3BEB-4338-B73E-A502D3B7F25D}" dt="2024-08-30T15:14:52.010" v="125" actId="14100"/>
          <ac:picMkLst>
            <pc:docMk/>
            <pc:sldMk cId="0" sldId="272"/>
            <ac:picMk id="5" creationId="{565E5DB5-68A4-9A35-8768-4B0211C51CE1}"/>
          </ac:picMkLst>
        </pc:picChg>
      </pc:sldChg>
      <pc:sldChg chg="modSp mod">
        <pc:chgData name="Manju Sreekumar" userId="861c7ea35185bf9e" providerId="LiveId" clId="{38AFD755-3BEB-4338-B73E-A502D3B7F25D}" dt="2024-08-30T15:15:43.738" v="131" actId="14100"/>
        <pc:sldMkLst>
          <pc:docMk/>
          <pc:sldMk cId="0" sldId="273"/>
        </pc:sldMkLst>
        <pc:picChg chg="mod">
          <ac:chgData name="Manju Sreekumar" userId="861c7ea35185bf9e" providerId="LiveId" clId="{38AFD755-3BEB-4338-B73E-A502D3B7F25D}" dt="2024-08-30T15:15:43.738" v="131" actId="14100"/>
          <ac:picMkLst>
            <pc:docMk/>
            <pc:sldMk cId="0" sldId="273"/>
            <ac:picMk id="2" creationId="{00000000-0000-0000-0000-000000000000}"/>
          </ac:picMkLst>
        </pc:picChg>
      </pc:sldChg>
      <pc:sldChg chg="modSp mod">
        <pc:chgData name="Manju Sreekumar" userId="861c7ea35185bf9e" providerId="LiveId" clId="{38AFD755-3BEB-4338-B73E-A502D3B7F25D}" dt="2024-08-30T15:15:57.597" v="133" actId="14100"/>
        <pc:sldMkLst>
          <pc:docMk/>
          <pc:sldMk cId="0" sldId="274"/>
        </pc:sldMkLst>
        <pc:picChg chg="mod">
          <ac:chgData name="Manju Sreekumar" userId="861c7ea35185bf9e" providerId="LiveId" clId="{38AFD755-3BEB-4338-B73E-A502D3B7F25D}" dt="2024-08-30T15:15:57.597" v="133" actId="14100"/>
          <ac:picMkLst>
            <pc:docMk/>
            <pc:sldMk cId="0" sldId="274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7:31:55.286" v="262" actId="47"/>
        <pc:sldMkLst>
          <pc:docMk/>
          <pc:sldMk cId="0" sldId="275"/>
        </pc:sldMkLst>
        <pc:picChg chg="mod">
          <ac:chgData name="Manju Sreekumar" userId="861c7ea35185bf9e" providerId="LiveId" clId="{38AFD755-3BEB-4338-B73E-A502D3B7F25D}" dt="2024-08-30T14:30:30.197" v="93" actId="1036"/>
          <ac:picMkLst>
            <pc:docMk/>
            <pc:sldMk cId="0" sldId="275"/>
            <ac:picMk id="2" creationId="{00000000-0000-0000-0000-000000000000}"/>
          </ac:picMkLst>
        </pc:picChg>
      </pc:sldChg>
      <pc:sldChg chg="modSp del mod">
        <pc:chgData name="Manju Sreekumar" userId="861c7ea35185bf9e" providerId="LiveId" clId="{38AFD755-3BEB-4338-B73E-A502D3B7F25D}" dt="2024-08-30T17:31:41.068" v="259" actId="47"/>
        <pc:sldMkLst>
          <pc:docMk/>
          <pc:sldMk cId="0" sldId="276"/>
        </pc:sldMkLst>
        <pc:picChg chg="mod">
          <ac:chgData name="Manju Sreekumar" userId="861c7ea35185bf9e" providerId="LiveId" clId="{38AFD755-3BEB-4338-B73E-A502D3B7F25D}" dt="2024-08-30T15:17:24.840" v="134" actId="1076"/>
          <ac:picMkLst>
            <pc:docMk/>
            <pc:sldMk cId="0" sldId="276"/>
            <ac:picMk id="2" creationId="{00000000-0000-0000-0000-000000000000}"/>
          </ac:picMkLst>
        </pc:picChg>
      </pc:sldChg>
      <pc:sldChg chg="delSp modSp mod">
        <pc:chgData name="Manju Sreekumar" userId="861c7ea35185bf9e" providerId="LiveId" clId="{38AFD755-3BEB-4338-B73E-A502D3B7F25D}" dt="2024-08-30T14:25:09.298" v="39" actId="20577"/>
        <pc:sldMkLst>
          <pc:docMk/>
          <pc:sldMk cId="0" sldId="277"/>
        </pc:sldMkLst>
        <pc:spChg chg="mod">
          <ac:chgData name="Manju Sreekumar" userId="861c7ea35185bf9e" providerId="LiveId" clId="{38AFD755-3BEB-4338-B73E-A502D3B7F25D}" dt="2024-08-30T14:25:09.298" v="39" actId="20577"/>
          <ac:spMkLst>
            <pc:docMk/>
            <pc:sldMk cId="0" sldId="277"/>
            <ac:spMk id="6" creationId="{00000000-0000-0000-0000-000000000000}"/>
          </ac:spMkLst>
        </pc:spChg>
        <pc:picChg chg="del mod">
          <ac:chgData name="Manju Sreekumar" userId="861c7ea35185bf9e" providerId="LiveId" clId="{38AFD755-3BEB-4338-B73E-A502D3B7F25D}" dt="2024-08-30T14:24:47.815" v="2" actId="478"/>
          <ac:picMkLst>
            <pc:docMk/>
            <pc:sldMk cId="0" sldId="277"/>
            <ac:picMk id="7" creationId="{818188CB-E6C9-2443-5E21-8C8A1594532B}"/>
          </ac:picMkLst>
        </pc:picChg>
      </pc:sldChg>
      <pc:sldChg chg="modSp add del mod">
        <pc:chgData name="Manju Sreekumar" userId="861c7ea35185bf9e" providerId="LiveId" clId="{38AFD755-3BEB-4338-B73E-A502D3B7F25D}" dt="2024-08-30T17:36:49.004" v="279" actId="1036"/>
        <pc:sldMkLst>
          <pc:docMk/>
          <pc:sldMk cId="0" sldId="278"/>
        </pc:sldMkLst>
        <pc:picChg chg="mod">
          <ac:chgData name="Manju Sreekumar" userId="861c7ea35185bf9e" providerId="LiveId" clId="{38AFD755-3BEB-4338-B73E-A502D3B7F25D}" dt="2024-08-30T17:36:49.004" v="279" actId="1036"/>
          <ac:picMkLst>
            <pc:docMk/>
            <pc:sldMk cId="0" sldId="278"/>
            <ac:picMk id="2" creationId="{00000000-0000-0000-0000-000000000000}"/>
          </ac:picMkLst>
        </pc:picChg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0" sldId="279"/>
        </pc:sldMkLst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0" sldId="280"/>
        </pc:sldMkLst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0" sldId="281"/>
        </pc:sldMkLst>
      </pc:sldChg>
      <pc:sldChg chg="modSp del mod">
        <pc:chgData name="Manju Sreekumar" userId="861c7ea35185bf9e" providerId="LiveId" clId="{38AFD755-3BEB-4338-B73E-A502D3B7F25D}" dt="2024-08-30T17:30:34.643" v="256" actId="14100"/>
        <pc:sldMkLst>
          <pc:docMk/>
          <pc:sldMk cId="0" sldId="282"/>
        </pc:sldMkLst>
        <pc:picChg chg="mod">
          <ac:chgData name="Manju Sreekumar" userId="861c7ea35185bf9e" providerId="LiveId" clId="{38AFD755-3BEB-4338-B73E-A502D3B7F25D}" dt="2024-08-30T17:30:34.643" v="256" actId="14100"/>
          <ac:picMkLst>
            <pc:docMk/>
            <pc:sldMk cId="0" sldId="282"/>
            <ac:picMk id="2" creationId="{00000000-0000-0000-0000-000000000000}"/>
          </ac:picMkLst>
        </pc:picChg>
      </pc:sldChg>
      <pc:sldChg chg="delSp modSp del mod">
        <pc:chgData name="Manju Sreekumar" userId="861c7ea35185bf9e" providerId="LiveId" clId="{38AFD755-3BEB-4338-B73E-A502D3B7F25D}" dt="2024-08-30T17:32:07.078" v="271" actId="1036"/>
        <pc:sldMkLst>
          <pc:docMk/>
          <pc:sldMk cId="0" sldId="283"/>
        </pc:sldMkLst>
        <pc:spChg chg="mod">
          <ac:chgData name="Manju Sreekumar" userId="861c7ea35185bf9e" providerId="LiveId" clId="{38AFD755-3BEB-4338-B73E-A502D3B7F25D}" dt="2024-08-30T17:32:07.078" v="271" actId="1036"/>
          <ac:spMkLst>
            <pc:docMk/>
            <pc:sldMk cId="0" sldId="283"/>
            <ac:spMk id="2" creationId="{00000000-0000-0000-0000-000000000000}"/>
          </ac:spMkLst>
        </pc:spChg>
        <pc:spChg chg="del mod">
          <ac:chgData name="Manju Sreekumar" userId="861c7ea35185bf9e" providerId="LiveId" clId="{38AFD755-3BEB-4338-B73E-A502D3B7F25D}" dt="2024-08-30T17:31:24.458" v="258" actId="478"/>
          <ac:spMkLst>
            <pc:docMk/>
            <pc:sldMk cId="0" sldId="283"/>
            <ac:spMk id="3" creationId="{00000000-0000-0000-0000-000000000000}"/>
          </ac:spMkLst>
        </pc:spChg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0" sldId="286"/>
        </pc:sldMkLst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0" sldId="287"/>
        </pc:sldMkLst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0" sldId="288"/>
        </pc:sldMkLst>
      </pc:sldChg>
      <pc:sldChg chg="del">
        <pc:chgData name="Manju Sreekumar" userId="861c7ea35185bf9e" providerId="LiveId" clId="{38AFD755-3BEB-4338-B73E-A502D3B7F25D}" dt="2024-08-30T15:19:21.295" v="135" actId="47"/>
        <pc:sldMkLst>
          <pc:docMk/>
          <pc:sldMk cId="0" sldId="289"/>
        </pc:sldMkLst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2033634564" sldId="1396"/>
        </pc:sldMkLst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2599392981" sldId="1397"/>
        </pc:sldMkLst>
      </pc:sldChg>
      <pc:sldChg chg="del">
        <pc:chgData name="Manju Sreekumar" userId="861c7ea35185bf9e" providerId="LiveId" clId="{38AFD755-3BEB-4338-B73E-A502D3B7F25D}" dt="2024-08-30T15:19:25.814" v="136" actId="47"/>
        <pc:sldMkLst>
          <pc:docMk/>
          <pc:sldMk cId="3111527916" sldId="1398"/>
        </pc:sldMkLst>
      </pc:sldChg>
      <pc:sldChg chg="modSp del mod">
        <pc:chgData name="Manju Sreekumar" userId="861c7ea35185bf9e" providerId="LiveId" clId="{38AFD755-3BEB-4338-B73E-A502D3B7F25D}" dt="2024-08-30T15:19:30.819" v="137" actId="47"/>
        <pc:sldMkLst>
          <pc:docMk/>
          <pc:sldMk cId="0" sldId="1399"/>
        </pc:sldMkLst>
        <pc:picChg chg="mod">
          <ac:chgData name="Manju Sreekumar" userId="861c7ea35185bf9e" providerId="LiveId" clId="{38AFD755-3BEB-4338-B73E-A502D3B7F25D}" dt="2024-08-30T14:30:41.661" v="95" actId="14100"/>
          <ac:picMkLst>
            <pc:docMk/>
            <pc:sldMk cId="0" sldId="1399"/>
            <ac:picMk id="2" creationId="{00000000-0000-0000-0000-000000000000}"/>
          </ac:picMkLst>
        </pc:picChg>
      </pc:sldChg>
      <pc:sldChg chg="del">
        <pc:chgData name="Manju Sreekumar" userId="861c7ea35185bf9e" providerId="LiveId" clId="{38AFD755-3BEB-4338-B73E-A502D3B7F25D}" dt="2024-08-30T14:24:44.381" v="0" actId="47"/>
        <pc:sldMkLst>
          <pc:docMk/>
          <pc:sldMk cId="2570435545" sldId="1399"/>
        </pc:sldMkLst>
      </pc:sldChg>
      <pc:sldChg chg="addSp modSp new">
        <pc:chgData name="Manju Sreekumar" userId="861c7ea35185bf9e" providerId="LiveId" clId="{38AFD755-3BEB-4338-B73E-A502D3B7F25D}" dt="2024-08-30T14:32:28.113" v="99" actId="931"/>
        <pc:sldMkLst>
          <pc:docMk/>
          <pc:sldMk cId="1252900902" sldId="1400"/>
        </pc:sldMkLst>
        <pc:picChg chg="add mod">
          <ac:chgData name="Manju Sreekumar" userId="861c7ea35185bf9e" providerId="LiveId" clId="{38AFD755-3BEB-4338-B73E-A502D3B7F25D}" dt="2024-08-30T14:32:28.113" v="99" actId="931"/>
          <ac:picMkLst>
            <pc:docMk/>
            <pc:sldMk cId="1252900902" sldId="1400"/>
            <ac:picMk id="5" creationId="{CD85B628-2BCF-BB8F-CFA4-3B5ADBB09E8B}"/>
          </ac:picMkLst>
        </pc:picChg>
      </pc:sldChg>
      <pc:sldChg chg="modSp mod">
        <pc:chgData name="Manju Sreekumar" userId="861c7ea35185bf9e" providerId="LiveId" clId="{38AFD755-3BEB-4338-B73E-A502D3B7F25D}" dt="2024-08-30T17:29:39.181" v="254" actId="14100"/>
        <pc:sldMkLst>
          <pc:docMk/>
          <pc:sldMk cId="0" sldId="1401"/>
        </pc:sldMkLst>
        <pc:spChg chg="mod">
          <ac:chgData name="Manju Sreekumar" userId="861c7ea35185bf9e" providerId="LiveId" clId="{38AFD755-3BEB-4338-B73E-A502D3B7F25D}" dt="2024-08-30T17:29:39.181" v="254" actId="14100"/>
          <ac:spMkLst>
            <pc:docMk/>
            <pc:sldMk cId="0" sldId="1401"/>
            <ac:spMk id="2" creationId="{00000000-0000-0000-0000-000000000000}"/>
          </ac:spMkLst>
        </pc:spChg>
        <pc:spChg chg="mod">
          <ac:chgData name="Manju Sreekumar" userId="861c7ea35185bf9e" providerId="LiveId" clId="{38AFD755-3BEB-4338-B73E-A502D3B7F25D}" dt="2024-08-30T17:29:17.280" v="249" actId="20577"/>
          <ac:spMkLst>
            <pc:docMk/>
            <pc:sldMk cId="0" sldId="1401"/>
            <ac:spMk id="3" creationId="{00000000-0000-0000-0000-000000000000}"/>
          </ac:spMkLst>
        </pc:spChg>
      </pc:sldChg>
    </pc:docChg>
  </pc:docChgLst>
  <pc:docChgLst>
    <pc:chgData name="Manju Sreekumar" userId="861c7ea35185bf9e" providerId="LiveId" clId="{492DA820-E9B7-4393-B04B-36AD6EB2525E}"/>
    <pc:docChg chg="undo custSel addSld delSld modSld">
      <pc:chgData name="Manju Sreekumar" userId="861c7ea35185bf9e" providerId="LiveId" clId="{492DA820-E9B7-4393-B04B-36AD6EB2525E}" dt="2024-08-22T06:14:03.427" v="886" actId="20577"/>
      <pc:docMkLst>
        <pc:docMk/>
      </pc:docMkLst>
      <pc:sldChg chg="add del">
        <pc:chgData name="Manju Sreekumar" userId="861c7ea35185bf9e" providerId="LiveId" clId="{492DA820-E9B7-4393-B04B-36AD6EB2525E}" dt="2024-08-21T17:12:53.122" v="99" actId="47"/>
        <pc:sldMkLst>
          <pc:docMk/>
          <pc:sldMk cId="0" sldId="256"/>
        </pc:sldMkLst>
      </pc:sldChg>
      <pc:sldChg chg="add del">
        <pc:chgData name="Manju Sreekumar" userId="861c7ea35185bf9e" providerId="LiveId" clId="{492DA820-E9B7-4393-B04B-36AD6EB2525E}" dt="2024-08-21T17:12:54.681" v="100" actId="47"/>
        <pc:sldMkLst>
          <pc:docMk/>
          <pc:sldMk cId="0" sldId="257"/>
        </pc:sldMkLst>
      </pc:sldChg>
      <pc:sldChg chg="add del">
        <pc:chgData name="Manju Sreekumar" userId="861c7ea35185bf9e" providerId="LiveId" clId="{492DA820-E9B7-4393-B04B-36AD6EB2525E}" dt="2024-08-21T17:12:56.390" v="101" actId="47"/>
        <pc:sldMkLst>
          <pc:docMk/>
          <pc:sldMk cId="0" sldId="258"/>
        </pc:sldMkLst>
      </pc:sldChg>
      <pc:sldChg chg="add del">
        <pc:chgData name="Manju Sreekumar" userId="861c7ea35185bf9e" providerId="LiveId" clId="{492DA820-E9B7-4393-B04B-36AD6EB2525E}" dt="2024-08-21T17:13:03.385" v="102" actId="47"/>
        <pc:sldMkLst>
          <pc:docMk/>
          <pc:sldMk cId="0" sldId="259"/>
        </pc:sldMkLst>
      </pc:sldChg>
      <pc:sldChg chg="add del">
        <pc:chgData name="Manju Sreekumar" userId="861c7ea35185bf9e" providerId="LiveId" clId="{492DA820-E9B7-4393-B04B-36AD6EB2525E}" dt="2024-08-21T17:13:04.412" v="103" actId="47"/>
        <pc:sldMkLst>
          <pc:docMk/>
          <pc:sldMk cId="0" sldId="260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61"/>
        </pc:sldMkLst>
      </pc:sldChg>
      <pc:sldChg chg="modSp add mod">
        <pc:chgData name="Manju Sreekumar" userId="861c7ea35185bf9e" providerId="LiveId" clId="{492DA820-E9B7-4393-B04B-36AD6EB2525E}" dt="2024-08-21T17:20:48.010" v="222" actId="14100"/>
        <pc:sldMkLst>
          <pc:docMk/>
          <pc:sldMk cId="0" sldId="262"/>
        </pc:sldMkLst>
        <pc:spChg chg="mod">
          <ac:chgData name="Manju Sreekumar" userId="861c7ea35185bf9e" providerId="LiveId" clId="{492DA820-E9B7-4393-B04B-36AD6EB2525E}" dt="2024-08-21T17:20:44.026" v="221" actId="103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anju Sreekumar" userId="861c7ea35185bf9e" providerId="LiveId" clId="{492DA820-E9B7-4393-B04B-36AD6EB2525E}" dt="2024-08-21T17:20:48.010" v="222" actId="14100"/>
          <ac:spMkLst>
            <pc:docMk/>
            <pc:sldMk cId="0" sldId="262"/>
            <ac:spMk id="6" creationId="{00000000-0000-0000-0000-000000000000}"/>
          </ac:spMkLst>
        </pc:spChg>
      </pc:sldChg>
      <pc:sldChg chg="add del">
        <pc:chgData name="Manju Sreekumar" userId="861c7ea35185bf9e" providerId="LiveId" clId="{492DA820-E9B7-4393-B04B-36AD6EB2525E}" dt="2024-08-21T17:24:15.295" v="223" actId="47"/>
        <pc:sldMkLst>
          <pc:docMk/>
          <pc:sldMk cId="0" sldId="263"/>
        </pc:sldMkLst>
      </pc:sldChg>
      <pc:sldChg chg="modSp add mod">
        <pc:chgData name="Manju Sreekumar" userId="861c7ea35185bf9e" providerId="LiveId" clId="{492DA820-E9B7-4393-B04B-36AD6EB2525E}" dt="2024-08-21T17:25:10.699" v="235" actId="1035"/>
        <pc:sldMkLst>
          <pc:docMk/>
          <pc:sldMk cId="0" sldId="264"/>
        </pc:sldMkLst>
        <pc:spChg chg="mod">
          <ac:chgData name="Manju Sreekumar" userId="861c7ea35185bf9e" providerId="LiveId" clId="{492DA820-E9B7-4393-B04B-36AD6EB2525E}" dt="2024-08-21T17:25:10.699" v="235" actId="1035"/>
          <ac:spMkLst>
            <pc:docMk/>
            <pc:sldMk cId="0" sldId="264"/>
            <ac:spMk id="2" creationId="{00000000-0000-0000-0000-000000000000}"/>
          </ac:spMkLst>
        </pc:spChg>
        <pc:spChg chg="mod">
          <ac:chgData name="Manju Sreekumar" userId="861c7ea35185bf9e" providerId="LiveId" clId="{492DA820-E9B7-4393-B04B-36AD6EB2525E}" dt="2024-08-21T17:24:39.516" v="233" actId="1035"/>
          <ac:spMkLst>
            <pc:docMk/>
            <pc:sldMk cId="0" sldId="264"/>
            <ac:spMk id="4" creationId="{00000000-0000-0000-0000-000000000000}"/>
          </ac:spMkLst>
        </pc:spChg>
      </pc:sldChg>
      <pc:sldChg chg="addSp modSp add mod">
        <pc:chgData name="Manju Sreekumar" userId="861c7ea35185bf9e" providerId="LiveId" clId="{492DA820-E9B7-4393-B04B-36AD6EB2525E}" dt="2024-08-21T17:25:39.069" v="257" actId="1036"/>
        <pc:sldMkLst>
          <pc:docMk/>
          <pc:sldMk cId="0" sldId="265"/>
        </pc:sldMkLst>
        <pc:spChg chg="add mod">
          <ac:chgData name="Manju Sreekumar" userId="861c7ea35185bf9e" providerId="LiveId" clId="{492DA820-E9B7-4393-B04B-36AD6EB2525E}" dt="2024-08-21T17:25:39.069" v="257" actId="1036"/>
          <ac:spMkLst>
            <pc:docMk/>
            <pc:sldMk cId="0" sldId="265"/>
            <ac:spMk id="4" creationId="{2A2DACFE-6232-162F-A758-32CDFFB82A2C}"/>
          </ac:spMkLst>
        </pc:spChg>
      </pc:sldChg>
      <pc:sldChg chg="modSp add mod">
        <pc:chgData name="Manju Sreekumar" userId="861c7ea35185bf9e" providerId="LiveId" clId="{492DA820-E9B7-4393-B04B-36AD6EB2525E}" dt="2024-08-21T17:47:59.013" v="486" actId="14100"/>
        <pc:sldMkLst>
          <pc:docMk/>
          <pc:sldMk cId="0" sldId="266"/>
        </pc:sldMkLst>
        <pc:spChg chg="mod">
          <ac:chgData name="Manju Sreekumar" userId="861c7ea35185bf9e" providerId="LiveId" clId="{492DA820-E9B7-4393-B04B-36AD6EB2525E}" dt="2024-08-21T17:47:59.013" v="486" actId="14100"/>
          <ac:spMkLst>
            <pc:docMk/>
            <pc:sldMk cId="0" sldId="266"/>
            <ac:spMk id="5" creationId="{00000000-0000-0000-0000-000000000000}"/>
          </ac:spMkLst>
        </pc:spChg>
      </pc:sldChg>
      <pc:sldChg chg="modSp add del mod">
        <pc:chgData name="Manju Sreekumar" userId="861c7ea35185bf9e" providerId="LiveId" clId="{492DA820-E9B7-4393-B04B-36AD6EB2525E}" dt="2024-08-21T18:39:42.717" v="643" actId="47"/>
        <pc:sldMkLst>
          <pc:docMk/>
          <pc:sldMk cId="0" sldId="267"/>
        </pc:sldMkLst>
        <pc:spChg chg="mod">
          <ac:chgData name="Manju Sreekumar" userId="861c7ea35185bf9e" providerId="LiveId" clId="{492DA820-E9B7-4393-B04B-36AD6EB2525E}" dt="2024-08-21T17:42:20.618" v="434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Manju Sreekumar" userId="861c7ea35185bf9e" providerId="LiveId" clId="{492DA820-E9B7-4393-B04B-36AD6EB2525E}" dt="2024-08-21T17:42:10.375" v="418" actId="1037"/>
          <ac:spMkLst>
            <pc:docMk/>
            <pc:sldMk cId="0" sldId="267"/>
            <ac:spMk id="3" creationId="{00000000-0000-0000-0000-000000000000}"/>
          </ac:spMkLst>
        </pc:spChg>
        <pc:picChg chg="mod">
          <ac:chgData name="Manju Sreekumar" userId="861c7ea35185bf9e" providerId="LiveId" clId="{492DA820-E9B7-4393-B04B-36AD6EB2525E}" dt="2024-08-21T17:42:15.347" v="433" actId="1035"/>
          <ac:picMkLst>
            <pc:docMk/>
            <pc:sldMk cId="0" sldId="267"/>
            <ac:picMk id="4" creationId="{00000000-0000-0000-0000-000000000000}"/>
          </ac:picMkLst>
        </pc:picChg>
      </pc:sldChg>
      <pc:sldChg chg="add del">
        <pc:chgData name="Manju Sreekumar" userId="861c7ea35185bf9e" providerId="LiveId" clId="{492DA820-E9B7-4393-B04B-36AD6EB2525E}" dt="2024-08-21T18:39:43.617" v="644" actId="47"/>
        <pc:sldMkLst>
          <pc:docMk/>
          <pc:sldMk cId="0" sldId="268"/>
        </pc:sldMkLst>
      </pc:sldChg>
      <pc:sldChg chg="add del">
        <pc:chgData name="Manju Sreekumar" userId="861c7ea35185bf9e" providerId="LiveId" clId="{492DA820-E9B7-4393-B04B-36AD6EB2525E}" dt="2024-08-21T18:39:44.259" v="645" actId="47"/>
        <pc:sldMkLst>
          <pc:docMk/>
          <pc:sldMk cId="0" sldId="269"/>
        </pc:sldMkLst>
      </pc:sldChg>
      <pc:sldChg chg="add del">
        <pc:chgData name="Manju Sreekumar" userId="861c7ea35185bf9e" providerId="LiveId" clId="{492DA820-E9B7-4393-B04B-36AD6EB2525E}" dt="2024-08-21T18:39:44.794" v="646" actId="47"/>
        <pc:sldMkLst>
          <pc:docMk/>
          <pc:sldMk cId="0" sldId="270"/>
        </pc:sldMkLst>
      </pc:sldChg>
      <pc:sldChg chg="add del">
        <pc:chgData name="Manju Sreekumar" userId="861c7ea35185bf9e" providerId="LiveId" clId="{492DA820-E9B7-4393-B04B-36AD6EB2525E}" dt="2024-08-21T18:39:45.275" v="647" actId="47"/>
        <pc:sldMkLst>
          <pc:docMk/>
          <pc:sldMk cId="0" sldId="271"/>
        </pc:sldMkLst>
      </pc:sldChg>
      <pc:sldChg chg="add del">
        <pc:chgData name="Manju Sreekumar" userId="861c7ea35185bf9e" providerId="LiveId" clId="{492DA820-E9B7-4393-B04B-36AD6EB2525E}" dt="2024-08-21T18:39:45.855" v="648" actId="47"/>
        <pc:sldMkLst>
          <pc:docMk/>
          <pc:sldMk cId="0" sldId="272"/>
        </pc:sldMkLst>
      </pc:sldChg>
      <pc:sldChg chg="add del">
        <pc:chgData name="Manju Sreekumar" userId="861c7ea35185bf9e" providerId="LiveId" clId="{492DA820-E9B7-4393-B04B-36AD6EB2525E}" dt="2024-08-21T18:39:46.554" v="649" actId="47"/>
        <pc:sldMkLst>
          <pc:docMk/>
          <pc:sldMk cId="0" sldId="273"/>
        </pc:sldMkLst>
      </pc:sldChg>
      <pc:sldChg chg="add del">
        <pc:chgData name="Manju Sreekumar" userId="861c7ea35185bf9e" providerId="LiveId" clId="{492DA820-E9B7-4393-B04B-36AD6EB2525E}" dt="2024-08-21T18:39:47.401" v="650" actId="47"/>
        <pc:sldMkLst>
          <pc:docMk/>
          <pc:sldMk cId="0" sldId="274"/>
        </pc:sldMkLst>
      </pc:sldChg>
      <pc:sldChg chg="add del">
        <pc:chgData name="Manju Sreekumar" userId="861c7ea35185bf9e" providerId="LiveId" clId="{492DA820-E9B7-4393-B04B-36AD6EB2525E}" dt="2024-08-21T18:39:48.199" v="651" actId="47"/>
        <pc:sldMkLst>
          <pc:docMk/>
          <pc:sldMk cId="0" sldId="275"/>
        </pc:sldMkLst>
      </pc:sldChg>
      <pc:sldChg chg="add del">
        <pc:chgData name="Manju Sreekumar" userId="861c7ea35185bf9e" providerId="LiveId" clId="{492DA820-E9B7-4393-B04B-36AD6EB2525E}" dt="2024-08-21T18:39:48.934" v="652" actId="47"/>
        <pc:sldMkLst>
          <pc:docMk/>
          <pc:sldMk cId="0" sldId="276"/>
        </pc:sldMkLst>
      </pc:sldChg>
      <pc:sldChg chg="addSp delSp modSp mod">
        <pc:chgData name="Manju Sreekumar" userId="861c7ea35185bf9e" providerId="LiveId" clId="{492DA820-E9B7-4393-B04B-36AD6EB2525E}" dt="2024-08-21T17:12:46.836" v="97" actId="1036"/>
        <pc:sldMkLst>
          <pc:docMk/>
          <pc:sldMk cId="0" sldId="277"/>
        </pc:sldMkLst>
        <pc:spChg chg="mod">
          <ac:chgData name="Manju Sreekumar" userId="861c7ea35185bf9e" providerId="LiveId" clId="{492DA820-E9B7-4393-B04B-36AD6EB2525E}" dt="2024-08-21T17:10:55.849" v="67" actId="1035"/>
          <ac:spMkLst>
            <pc:docMk/>
            <pc:sldMk cId="0" sldId="277"/>
            <ac:spMk id="2" creationId="{00000000-0000-0000-0000-000000000000}"/>
          </ac:spMkLst>
        </pc:spChg>
        <pc:spChg chg="mod">
          <ac:chgData name="Manju Sreekumar" userId="861c7ea35185bf9e" providerId="LiveId" clId="{492DA820-E9B7-4393-B04B-36AD6EB2525E}" dt="2024-08-21T17:10:50.560" v="64" actId="20577"/>
          <ac:spMkLst>
            <pc:docMk/>
            <pc:sldMk cId="0" sldId="277"/>
            <ac:spMk id="6" creationId="{00000000-0000-0000-0000-000000000000}"/>
          </ac:spMkLst>
        </pc:spChg>
        <pc:graphicFrameChg chg="del">
          <ac:chgData name="Manju Sreekumar" userId="861c7ea35185bf9e" providerId="LiveId" clId="{492DA820-E9B7-4393-B04B-36AD6EB2525E}" dt="2024-08-21T17:11:43.608" v="88" actId="478"/>
          <ac:graphicFrameMkLst>
            <pc:docMk/>
            <pc:sldMk cId="0" sldId="277"/>
            <ac:graphicFrameMk id="3" creationId="{A3BBA329-A823-B077-4115-BA1E7A11E558}"/>
          </ac:graphicFrameMkLst>
        </pc:graphicFrameChg>
        <pc:graphicFrameChg chg="del">
          <ac:chgData name="Manju Sreekumar" userId="861c7ea35185bf9e" providerId="LiveId" clId="{492DA820-E9B7-4393-B04B-36AD6EB2525E}" dt="2024-08-21T17:11:41.594" v="87" actId="478"/>
          <ac:graphicFrameMkLst>
            <pc:docMk/>
            <pc:sldMk cId="0" sldId="277"/>
            <ac:graphicFrameMk id="4" creationId="{FAAC9422-A8DF-48B3-2BD6-CE0DC354161B}"/>
          </ac:graphicFrameMkLst>
        </pc:graphicFrameChg>
        <pc:picChg chg="add mod">
          <ac:chgData name="Manju Sreekumar" userId="861c7ea35185bf9e" providerId="LiveId" clId="{492DA820-E9B7-4393-B04B-36AD6EB2525E}" dt="2024-08-21T17:12:46.836" v="97" actId="1036"/>
          <ac:picMkLst>
            <pc:docMk/>
            <pc:sldMk cId="0" sldId="277"/>
            <ac:picMk id="7" creationId="{818188CB-E6C9-2443-5E21-8C8A1594532B}"/>
          </ac:picMkLst>
        </pc:picChg>
      </pc:sldChg>
      <pc:sldChg chg="add del">
        <pc:chgData name="Manju Sreekumar" userId="861c7ea35185bf9e" providerId="LiveId" clId="{492DA820-E9B7-4393-B04B-36AD6EB2525E}" dt="2024-08-21T18:39:50.285" v="654" actId="47"/>
        <pc:sldMkLst>
          <pc:docMk/>
          <pc:sldMk cId="0" sldId="278"/>
        </pc:sldMkLst>
      </pc:sldChg>
      <pc:sldChg chg="add del">
        <pc:chgData name="Manju Sreekumar" userId="861c7ea35185bf9e" providerId="LiveId" clId="{492DA820-E9B7-4393-B04B-36AD6EB2525E}" dt="2024-08-21T18:39:53.350" v="656" actId="47"/>
        <pc:sldMkLst>
          <pc:docMk/>
          <pc:sldMk cId="0" sldId="279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0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1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2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3"/>
        </pc:sldMkLst>
      </pc:sldChg>
      <pc:sldChg chg="add del">
        <pc:chgData name="Manju Sreekumar" userId="861c7ea35185bf9e" providerId="LiveId" clId="{492DA820-E9B7-4393-B04B-36AD6EB2525E}" dt="2024-08-21T18:42:03.537" v="657" actId="47"/>
        <pc:sldMkLst>
          <pc:docMk/>
          <pc:sldMk cId="0" sldId="284"/>
        </pc:sldMkLst>
      </pc:sldChg>
      <pc:sldChg chg="add del">
        <pc:chgData name="Manju Sreekumar" userId="861c7ea35185bf9e" providerId="LiveId" clId="{492DA820-E9B7-4393-B04B-36AD6EB2525E}" dt="2024-08-21T18:42:04.918" v="658" actId="47"/>
        <pc:sldMkLst>
          <pc:docMk/>
          <pc:sldMk cId="0" sldId="285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6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7"/>
        </pc:sldMkLst>
      </pc:sldChg>
      <pc:sldChg chg="add">
        <pc:chgData name="Manju Sreekumar" userId="861c7ea35185bf9e" providerId="LiveId" clId="{492DA820-E9B7-4393-B04B-36AD6EB2525E}" dt="2024-08-21T17:12:15.302" v="90"/>
        <pc:sldMkLst>
          <pc:docMk/>
          <pc:sldMk cId="0" sldId="288"/>
        </pc:sldMkLst>
      </pc:sldChg>
      <pc:sldChg chg="delSp modSp add mod">
        <pc:chgData name="Manju Sreekumar" userId="861c7ea35185bf9e" providerId="LiveId" clId="{492DA820-E9B7-4393-B04B-36AD6EB2525E}" dt="2024-08-22T06:14:03.427" v="886" actId="20577"/>
        <pc:sldMkLst>
          <pc:docMk/>
          <pc:sldMk cId="0" sldId="289"/>
        </pc:sldMkLst>
        <pc:spChg chg="mod">
          <ac:chgData name="Manju Sreekumar" userId="861c7ea35185bf9e" providerId="LiveId" clId="{492DA820-E9B7-4393-B04B-36AD6EB2525E}" dt="2024-08-22T06:14:03.427" v="886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Manju Sreekumar" userId="861c7ea35185bf9e" providerId="LiveId" clId="{492DA820-E9B7-4393-B04B-36AD6EB2525E}" dt="2024-08-22T06:11:28.685" v="840" actId="1036"/>
          <ac:spMkLst>
            <pc:docMk/>
            <pc:sldMk cId="0" sldId="289"/>
            <ac:spMk id="3" creationId="{00000000-0000-0000-0000-000000000000}"/>
          </ac:spMkLst>
        </pc:spChg>
        <pc:picChg chg="del">
          <ac:chgData name="Manju Sreekumar" userId="861c7ea35185bf9e" providerId="LiveId" clId="{492DA820-E9B7-4393-B04B-36AD6EB2525E}" dt="2024-08-21T18:42:32.533" v="662" actId="478"/>
          <ac:picMkLst>
            <pc:docMk/>
            <pc:sldMk cId="0" sldId="289"/>
            <ac:picMk id="4" creationId="{00000000-0000-0000-0000-000000000000}"/>
          </ac:picMkLst>
        </pc:picChg>
      </pc:sldChg>
      <pc:sldChg chg="add del">
        <pc:chgData name="Manju Sreekumar" userId="861c7ea35185bf9e" providerId="LiveId" clId="{492DA820-E9B7-4393-B04B-36AD6EB2525E}" dt="2024-08-21T18:43:50.711" v="673" actId="47"/>
        <pc:sldMkLst>
          <pc:docMk/>
          <pc:sldMk cId="0" sldId="290"/>
        </pc:sldMkLst>
      </pc:sldChg>
      <pc:sldChg chg="add del">
        <pc:chgData name="Manju Sreekumar" userId="861c7ea35185bf9e" providerId="LiveId" clId="{492DA820-E9B7-4393-B04B-36AD6EB2525E}" dt="2024-08-21T18:43:58.789" v="674" actId="47"/>
        <pc:sldMkLst>
          <pc:docMk/>
          <pc:sldMk cId="0" sldId="291"/>
        </pc:sldMkLst>
      </pc:sldChg>
      <pc:sldChg chg="add del">
        <pc:chgData name="Manju Sreekumar" userId="861c7ea35185bf9e" providerId="LiveId" clId="{492DA820-E9B7-4393-B04B-36AD6EB2525E}" dt="2024-08-21T18:43:59.958" v="675" actId="47"/>
        <pc:sldMkLst>
          <pc:docMk/>
          <pc:sldMk cId="0" sldId="292"/>
        </pc:sldMkLst>
      </pc:sldChg>
      <pc:sldChg chg="add del">
        <pc:chgData name="Manju Sreekumar" userId="861c7ea35185bf9e" providerId="LiveId" clId="{492DA820-E9B7-4393-B04B-36AD6EB2525E}" dt="2024-08-21T18:44:07.650" v="676" actId="47"/>
        <pc:sldMkLst>
          <pc:docMk/>
          <pc:sldMk cId="0" sldId="293"/>
        </pc:sldMkLst>
      </pc:sldChg>
      <pc:sldChg chg="addSp delSp modSp add del mod">
        <pc:chgData name="Manju Sreekumar" userId="861c7ea35185bf9e" providerId="LiveId" clId="{492DA820-E9B7-4393-B04B-36AD6EB2525E}" dt="2024-08-21T18:59:07.997" v="718" actId="47"/>
        <pc:sldMkLst>
          <pc:docMk/>
          <pc:sldMk cId="0" sldId="294"/>
        </pc:sldMkLst>
        <pc:spChg chg="del mod">
          <ac:chgData name="Manju Sreekumar" userId="861c7ea35185bf9e" providerId="LiveId" clId="{492DA820-E9B7-4393-B04B-36AD6EB2525E}" dt="2024-08-21T18:45:24.011" v="715" actId="478"/>
          <ac:spMkLst>
            <pc:docMk/>
            <pc:sldMk cId="0" sldId="294"/>
            <ac:spMk id="2" creationId="{00000000-0000-0000-0000-000000000000}"/>
          </ac:spMkLst>
        </pc:spChg>
        <pc:spChg chg="mod">
          <ac:chgData name="Manju Sreekumar" userId="861c7ea35185bf9e" providerId="LiveId" clId="{492DA820-E9B7-4393-B04B-36AD6EB2525E}" dt="2024-08-21T18:44:35.938" v="709" actId="1037"/>
          <ac:spMkLst>
            <pc:docMk/>
            <pc:sldMk cId="0" sldId="294"/>
            <ac:spMk id="3" creationId="{00000000-0000-0000-0000-000000000000}"/>
          </ac:spMkLst>
        </pc:spChg>
        <pc:spChg chg="add del mod">
          <ac:chgData name="Manju Sreekumar" userId="861c7ea35185bf9e" providerId="LiveId" clId="{492DA820-E9B7-4393-B04B-36AD6EB2525E}" dt="2024-08-21T18:45:29.371" v="717" actId="478"/>
          <ac:spMkLst>
            <pc:docMk/>
            <pc:sldMk cId="0" sldId="294"/>
            <ac:spMk id="6" creationId="{47663D8A-EF7E-BE3E-7EF6-CCFDDDA6015C}"/>
          </ac:spMkLst>
        </pc:spChg>
        <pc:picChg chg="del mod">
          <ac:chgData name="Manju Sreekumar" userId="861c7ea35185bf9e" providerId="LiveId" clId="{492DA820-E9B7-4393-B04B-36AD6EB2525E}" dt="2024-08-21T18:45:19.869" v="713" actId="478"/>
          <ac:picMkLst>
            <pc:docMk/>
            <pc:sldMk cId="0" sldId="294"/>
            <ac:picMk id="4" creationId="{00000000-0000-0000-0000-000000000000}"/>
          </ac:picMkLst>
        </pc:picChg>
      </pc:sldChg>
      <pc:sldChg chg="add del">
        <pc:chgData name="Manju Sreekumar" userId="861c7ea35185bf9e" providerId="LiveId" clId="{492DA820-E9B7-4393-B04B-36AD6EB2525E}" dt="2024-08-21T18:59:09.181" v="719" actId="47"/>
        <pc:sldMkLst>
          <pc:docMk/>
          <pc:sldMk cId="0" sldId="295"/>
        </pc:sldMkLst>
      </pc:sldChg>
      <pc:sldChg chg="add del">
        <pc:chgData name="Manju Sreekumar" userId="861c7ea35185bf9e" providerId="LiveId" clId="{492DA820-E9B7-4393-B04B-36AD6EB2525E}" dt="2024-08-21T18:59:10.130" v="720" actId="47"/>
        <pc:sldMkLst>
          <pc:docMk/>
          <pc:sldMk cId="0" sldId="296"/>
        </pc:sldMkLst>
      </pc:sldChg>
      <pc:sldChg chg="add del">
        <pc:chgData name="Manju Sreekumar" userId="861c7ea35185bf9e" providerId="LiveId" clId="{492DA820-E9B7-4393-B04B-36AD6EB2525E}" dt="2024-08-21T18:59:11.857" v="721" actId="47"/>
        <pc:sldMkLst>
          <pc:docMk/>
          <pc:sldMk cId="0" sldId="297"/>
        </pc:sldMkLst>
      </pc:sldChg>
      <pc:sldChg chg="add del">
        <pc:chgData name="Manju Sreekumar" userId="861c7ea35185bf9e" providerId="LiveId" clId="{492DA820-E9B7-4393-B04B-36AD6EB2525E}" dt="2024-08-21T18:59:12.757" v="722" actId="47"/>
        <pc:sldMkLst>
          <pc:docMk/>
          <pc:sldMk cId="0" sldId="298"/>
        </pc:sldMkLst>
      </pc:sldChg>
      <pc:sldChg chg="add del">
        <pc:chgData name="Manju Sreekumar" userId="861c7ea35185bf9e" providerId="LiveId" clId="{492DA820-E9B7-4393-B04B-36AD6EB2525E}" dt="2024-08-21T17:15:46.599" v="104" actId="47"/>
        <pc:sldMkLst>
          <pc:docMk/>
          <pc:sldMk cId="0" sldId="299"/>
        </pc:sldMkLst>
      </pc:sldChg>
      <pc:sldChg chg="del">
        <pc:chgData name="Manju Sreekumar" userId="861c7ea35185bf9e" providerId="LiveId" clId="{492DA820-E9B7-4393-B04B-36AD6EB2525E}" dt="2024-08-21T17:11:05.980" v="82" actId="47"/>
        <pc:sldMkLst>
          <pc:docMk/>
          <pc:sldMk cId="0" sldId="1157"/>
        </pc:sldMkLst>
      </pc:sldChg>
      <pc:sldChg chg="del">
        <pc:chgData name="Manju Sreekumar" userId="861c7ea35185bf9e" providerId="LiveId" clId="{492DA820-E9B7-4393-B04B-36AD6EB2525E}" dt="2024-08-21T17:11:06.202" v="83" actId="47"/>
        <pc:sldMkLst>
          <pc:docMk/>
          <pc:sldMk cId="0" sldId="1158"/>
        </pc:sldMkLst>
      </pc:sldChg>
      <pc:sldChg chg="del">
        <pc:chgData name="Manju Sreekumar" userId="861c7ea35185bf9e" providerId="LiveId" clId="{492DA820-E9B7-4393-B04B-36AD6EB2525E}" dt="2024-08-21T17:11:08.043" v="86" actId="47"/>
        <pc:sldMkLst>
          <pc:docMk/>
          <pc:sldMk cId="0" sldId="1159"/>
        </pc:sldMkLst>
      </pc:sldChg>
      <pc:sldChg chg="del">
        <pc:chgData name="Manju Sreekumar" userId="861c7ea35185bf9e" providerId="LiveId" clId="{492DA820-E9B7-4393-B04B-36AD6EB2525E}" dt="2024-08-21T17:11:06.673" v="85" actId="47"/>
        <pc:sldMkLst>
          <pc:docMk/>
          <pc:sldMk cId="0" sldId="1347"/>
        </pc:sldMkLst>
      </pc:sldChg>
      <pc:sldChg chg="del">
        <pc:chgData name="Manju Sreekumar" userId="861c7ea35185bf9e" providerId="LiveId" clId="{492DA820-E9B7-4393-B04B-36AD6EB2525E}" dt="2024-08-21T17:11:03.204" v="69" actId="47"/>
        <pc:sldMkLst>
          <pc:docMk/>
          <pc:sldMk cId="0" sldId="1367"/>
        </pc:sldMkLst>
      </pc:sldChg>
      <pc:sldChg chg="del">
        <pc:chgData name="Manju Sreekumar" userId="861c7ea35185bf9e" providerId="LiveId" clId="{492DA820-E9B7-4393-B04B-36AD6EB2525E}" dt="2024-08-21T17:11:03.407" v="70" actId="47"/>
        <pc:sldMkLst>
          <pc:docMk/>
          <pc:sldMk cId="0" sldId="1368"/>
        </pc:sldMkLst>
      </pc:sldChg>
      <pc:sldChg chg="del">
        <pc:chgData name="Manju Sreekumar" userId="861c7ea35185bf9e" providerId="LiveId" clId="{492DA820-E9B7-4393-B04B-36AD6EB2525E}" dt="2024-08-21T17:11:05.292" v="79" actId="47"/>
        <pc:sldMkLst>
          <pc:docMk/>
          <pc:sldMk cId="0" sldId="1369"/>
        </pc:sldMkLst>
      </pc:sldChg>
      <pc:sldChg chg="del">
        <pc:chgData name="Manju Sreekumar" userId="861c7ea35185bf9e" providerId="LiveId" clId="{492DA820-E9B7-4393-B04B-36AD6EB2525E}" dt="2024-08-21T17:11:04.612" v="75" actId="47"/>
        <pc:sldMkLst>
          <pc:docMk/>
          <pc:sldMk cId="0" sldId="1370"/>
        </pc:sldMkLst>
      </pc:sldChg>
      <pc:sldChg chg="del">
        <pc:chgData name="Manju Sreekumar" userId="861c7ea35185bf9e" providerId="LiveId" clId="{492DA820-E9B7-4393-B04B-36AD6EB2525E}" dt="2024-08-21T17:11:03.577" v="71" actId="47"/>
        <pc:sldMkLst>
          <pc:docMk/>
          <pc:sldMk cId="0" sldId="1371"/>
        </pc:sldMkLst>
      </pc:sldChg>
      <pc:sldChg chg="del">
        <pc:chgData name="Manju Sreekumar" userId="861c7ea35185bf9e" providerId="LiveId" clId="{492DA820-E9B7-4393-B04B-36AD6EB2525E}" dt="2024-08-21T17:11:03.771" v="72" actId="47"/>
        <pc:sldMkLst>
          <pc:docMk/>
          <pc:sldMk cId="0" sldId="1380"/>
        </pc:sldMkLst>
      </pc:sldChg>
      <pc:sldChg chg="del">
        <pc:chgData name="Manju Sreekumar" userId="861c7ea35185bf9e" providerId="LiveId" clId="{492DA820-E9B7-4393-B04B-36AD6EB2525E}" dt="2024-08-21T17:11:03.913" v="73" actId="47"/>
        <pc:sldMkLst>
          <pc:docMk/>
          <pc:sldMk cId="0" sldId="1381"/>
        </pc:sldMkLst>
      </pc:sldChg>
      <pc:sldChg chg="del">
        <pc:chgData name="Manju Sreekumar" userId="861c7ea35185bf9e" providerId="LiveId" clId="{492DA820-E9B7-4393-B04B-36AD6EB2525E}" dt="2024-08-21T17:11:04.081" v="74" actId="47"/>
        <pc:sldMkLst>
          <pc:docMk/>
          <pc:sldMk cId="0" sldId="1382"/>
        </pc:sldMkLst>
      </pc:sldChg>
      <pc:sldChg chg="del">
        <pc:chgData name="Manju Sreekumar" userId="861c7ea35185bf9e" providerId="LiveId" clId="{492DA820-E9B7-4393-B04B-36AD6EB2525E}" dt="2024-08-21T17:11:04.777" v="76" actId="47"/>
        <pc:sldMkLst>
          <pc:docMk/>
          <pc:sldMk cId="0" sldId="1383"/>
        </pc:sldMkLst>
      </pc:sldChg>
      <pc:sldChg chg="del">
        <pc:chgData name="Manju Sreekumar" userId="861c7ea35185bf9e" providerId="LiveId" clId="{492DA820-E9B7-4393-B04B-36AD6EB2525E}" dt="2024-08-21T17:11:04.983" v="77" actId="47"/>
        <pc:sldMkLst>
          <pc:docMk/>
          <pc:sldMk cId="0" sldId="1384"/>
        </pc:sldMkLst>
      </pc:sldChg>
      <pc:sldChg chg="del">
        <pc:chgData name="Manju Sreekumar" userId="861c7ea35185bf9e" providerId="LiveId" clId="{492DA820-E9B7-4393-B04B-36AD6EB2525E}" dt="2024-08-21T17:11:05.163" v="78" actId="47"/>
        <pc:sldMkLst>
          <pc:docMk/>
          <pc:sldMk cId="0" sldId="1386"/>
        </pc:sldMkLst>
      </pc:sldChg>
      <pc:sldChg chg="del">
        <pc:chgData name="Manju Sreekumar" userId="861c7ea35185bf9e" providerId="LiveId" clId="{492DA820-E9B7-4393-B04B-36AD6EB2525E}" dt="2024-08-21T17:11:05.480" v="80" actId="47"/>
        <pc:sldMkLst>
          <pc:docMk/>
          <pc:sldMk cId="0" sldId="1390"/>
        </pc:sldMkLst>
      </pc:sldChg>
      <pc:sldChg chg="del">
        <pc:chgData name="Manju Sreekumar" userId="861c7ea35185bf9e" providerId="LiveId" clId="{492DA820-E9B7-4393-B04B-36AD6EB2525E}" dt="2024-08-21T17:11:05.780" v="81" actId="47"/>
        <pc:sldMkLst>
          <pc:docMk/>
          <pc:sldMk cId="0" sldId="1391"/>
        </pc:sldMkLst>
      </pc:sldChg>
      <pc:sldChg chg="del">
        <pc:chgData name="Manju Sreekumar" userId="861c7ea35185bf9e" providerId="LiveId" clId="{492DA820-E9B7-4393-B04B-36AD6EB2525E}" dt="2024-08-21T17:11:06.425" v="84" actId="47"/>
        <pc:sldMkLst>
          <pc:docMk/>
          <pc:sldMk cId="0" sldId="1392"/>
        </pc:sldMkLst>
      </pc:sldChg>
      <pc:sldChg chg="new del">
        <pc:chgData name="Manju Sreekumar" userId="861c7ea35185bf9e" providerId="LiveId" clId="{492DA820-E9B7-4393-B04B-36AD6EB2525E}" dt="2024-08-21T17:12:52.567" v="98" actId="47"/>
        <pc:sldMkLst>
          <pc:docMk/>
          <pc:sldMk cId="3041671820" sldId="1394"/>
        </pc:sldMkLst>
      </pc:sldChg>
      <pc:sldChg chg="add del">
        <pc:chgData name="Manju Sreekumar" userId="861c7ea35185bf9e" providerId="LiveId" clId="{492DA820-E9B7-4393-B04B-36AD6EB2525E}" dt="2024-08-21T18:39:49.667" v="653" actId="47"/>
        <pc:sldMkLst>
          <pc:docMk/>
          <pc:sldMk cId="0" sldId="1395"/>
        </pc:sldMkLst>
      </pc:sldChg>
      <pc:sldChg chg="addSp modSp new mod modAnim">
        <pc:chgData name="Manju Sreekumar" userId="861c7ea35185bf9e" providerId="LiveId" clId="{492DA820-E9B7-4393-B04B-36AD6EB2525E}" dt="2024-08-21T18:30:47.737" v="567"/>
        <pc:sldMkLst>
          <pc:docMk/>
          <pc:sldMk cId="2033634564" sldId="1396"/>
        </pc:sldMkLst>
        <pc:spChg chg="mod">
          <ac:chgData name="Manju Sreekumar" userId="861c7ea35185bf9e" providerId="LiveId" clId="{492DA820-E9B7-4393-B04B-36AD6EB2525E}" dt="2024-08-21T18:04:06.054" v="504" actId="14100"/>
          <ac:spMkLst>
            <pc:docMk/>
            <pc:sldMk cId="2033634564" sldId="1396"/>
            <ac:spMk id="3" creationId="{6D0B3C64-5A67-9A85-0BFE-2189AD2F5365}"/>
          </ac:spMkLst>
        </pc:spChg>
        <pc:picChg chg="add mod">
          <ac:chgData name="Manju Sreekumar" userId="861c7ea35185bf9e" providerId="LiveId" clId="{492DA820-E9B7-4393-B04B-36AD6EB2525E}" dt="2024-08-21T18:28:48.142" v="558" actId="14100"/>
          <ac:picMkLst>
            <pc:docMk/>
            <pc:sldMk cId="2033634564" sldId="1396"/>
            <ac:picMk id="5" creationId="{3F3A579C-AF14-7AEE-3431-DBCA62E594BE}"/>
          </ac:picMkLst>
        </pc:picChg>
        <pc:picChg chg="add mod">
          <ac:chgData name="Manju Sreekumar" userId="861c7ea35185bf9e" providerId="LiveId" clId="{492DA820-E9B7-4393-B04B-36AD6EB2525E}" dt="2024-08-21T18:29:00.528" v="561" actId="1036"/>
          <ac:picMkLst>
            <pc:docMk/>
            <pc:sldMk cId="2033634564" sldId="1396"/>
            <ac:picMk id="7" creationId="{21577C8D-1A7E-AF95-5D14-94F21EB0A4A5}"/>
          </ac:picMkLst>
        </pc:picChg>
        <pc:picChg chg="add mod">
          <ac:chgData name="Manju Sreekumar" userId="861c7ea35185bf9e" providerId="LiveId" clId="{492DA820-E9B7-4393-B04B-36AD6EB2525E}" dt="2024-08-21T18:09:54.466" v="532" actId="14100"/>
          <ac:picMkLst>
            <pc:docMk/>
            <pc:sldMk cId="2033634564" sldId="1396"/>
            <ac:picMk id="9" creationId="{87D46009-D52E-5B1F-810D-316E34814A97}"/>
          </ac:picMkLst>
        </pc:picChg>
        <pc:picChg chg="add mod">
          <ac:chgData name="Manju Sreekumar" userId="861c7ea35185bf9e" providerId="LiveId" clId="{492DA820-E9B7-4393-B04B-36AD6EB2525E}" dt="2024-08-21T18:10:30.891" v="553" actId="14100"/>
          <ac:picMkLst>
            <pc:docMk/>
            <pc:sldMk cId="2033634564" sldId="1396"/>
            <ac:picMk id="11" creationId="{04F2ABA6-8C78-5B77-A1D5-790364F859A4}"/>
          </ac:picMkLst>
        </pc:picChg>
      </pc:sldChg>
      <pc:sldChg chg="delSp modSp new mod">
        <pc:chgData name="Manju Sreekumar" userId="861c7ea35185bf9e" providerId="LiveId" clId="{492DA820-E9B7-4393-B04B-36AD6EB2525E}" dt="2024-08-21T18:33:35.349" v="642" actId="14100"/>
        <pc:sldMkLst>
          <pc:docMk/>
          <pc:sldMk cId="2599392981" sldId="1397"/>
        </pc:sldMkLst>
        <pc:spChg chg="mod">
          <ac:chgData name="Manju Sreekumar" userId="861c7ea35185bf9e" providerId="LiveId" clId="{492DA820-E9B7-4393-B04B-36AD6EB2525E}" dt="2024-08-21T18:33:35.349" v="642" actId="14100"/>
          <ac:spMkLst>
            <pc:docMk/>
            <pc:sldMk cId="2599392981" sldId="1397"/>
            <ac:spMk id="2" creationId="{A4E50ED8-EFA8-2000-54C3-353566D29E98}"/>
          </ac:spMkLst>
        </pc:spChg>
        <pc:spChg chg="del mod">
          <ac:chgData name="Manju Sreekumar" userId="861c7ea35185bf9e" providerId="LiveId" clId="{492DA820-E9B7-4393-B04B-36AD6EB2525E}" dt="2024-08-21T18:31:24.130" v="571" actId="478"/>
          <ac:spMkLst>
            <pc:docMk/>
            <pc:sldMk cId="2599392981" sldId="1397"/>
            <ac:spMk id="3" creationId="{6DDB6E17-99EB-F2F2-EFBC-A0C496EA831A}"/>
          </ac:spMkLst>
        </pc:spChg>
      </pc:sldChg>
      <pc:sldChg chg="modSp new mod">
        <pc:chgData name="Manju Sreekumar" userId="861c7ea35185bf9e" providerId="LiveId" clId="{492DA820-E9B7-4393-B04B-36AD6EB2525E}" dt="2024-08-21T19:02:42.391" v="809" actId="6549"/>
        <pc:sldMkLst>
          <pc:docMk/>
          <pc:sldMk cId="3111527916" sldId="1398"/>
        </pc:sldMkLst>
        <pc:spChg chg="mod">
          <ac:chgData name="Manju Sreekumar" userId="861c7ea35185bf9e" providerId="LiveId" clId="{492DA820-E9B7-4393-B04B-36AD6EB2525E}" dt="2024-08-21T19:01:06.086" v="772" actId="14100"/>
          <ac:spMkLst>
            <pc:docMk/>
            <pc:sldMk cId="3111527916" sldId="1398"/>
            <ac:spMk id="2" creationId="{923C1FA3-134D-3659-0731-1FAC71210183}"/>
          </ac:spMkLst>
        </pc:spChg>
        <pc:spChg chg="mod">
          <ac:chgData name="Manju Sreekumar" userId="861c7ea35185bf9e" providerId="LiveId" clId="{492DA820-E9B7-4393-B04B-36AD6EB2525E}" dt="2024-08-21T19:02:42.391" v="809" actId="6549"/>
          <ac:spMkLst>
            <pc:docMk/>
            <pc:sldMk cId="3111527916" sldId="1398"/>
            <ac:spMk id="3" creationId="{47470FF0-4C15-6582-F839-8EAFD344D93A}"/>
          </ac:spMkLst>
        </pc:spChg>
      </pc:sldChg>
      <pc:sldChg chg="addSp delSp modSp new mod">
        <pc:chgData name="Manju Sreekumar" userId="861c7ea35185bf9e" providerId="LiveId" clId="{492DA820-E9B7-4393-B04B-36AD6EB2525E}" dt="2024-08-22T06:13:38.322" v="874"/>
        <pc:sldMkLst>
          <pc:docMk/>
          <pc:sldMk cId="2570435545" sldId="1399"/>
        </pc:sldMkLst>
        <pc:spChg chg="add mod">
          <ac:chgData name="Manju Sreekumar" userId="861c7ea35185bf9e" providerId="LiveId" clId="{492DA820-E9B7-4393-B04B-36AD6EB2525E}" dt="2024-08-22T06:13:36.656" v="872" actId="123"/>
          <ac:spMkLst>
            <pc:docMk/>
            <pc:sldMk cId="2570435545" sldId="1399"/>
            <ac:spMk id="3" creationId="{12E03F73-3D0E-4E1E-EE80-63EEF4F96B9A}"/>
          </ac:spMkLst>
        </pc:spChg>
        <pc:spChg chg="add del mod">
          <ac:chgData name="Manju Sreekumar" userId="861c7ea35185bf9e" providerId="LiveId" clId="{492DA820-E9B7-4393-B04B-36AD6EB2525E}" dt="2024-08-22T06:13:38.322" v="874"/>
          <ac:spMkLst>
            <pc:docMk/>
            <pc:sldMk cId="2570435545" sldId="1399"/>
            <ac:spMk id="4" creationId="{00A3615C-82D9-7FAD-BC68-179475C34C35}"/>
          </ac:spMkLst>
        </pc:spChg>
        <pc:spChg chg="add mod">
          <ac:chgData name="Manju Sreekumar" userId="861c7ea35185bf9e" providerId="LiveId" clId="{492DA820-E9B7-4393-B04B-36AD6EB2525E}" dt="2024-08-22T06:12:52.857" v="862" actId="255"/>
          <ac:spMkLst>
            <pc:docMk/>
            <pc:sldMk cId="2570435545" sldId="1399"/>
            <ac:spMk id="5" creationId="{7E4C8EBF-F3E9-E3F7-F9AA-B77D4F39B436}"/>
          </ac:spMkLst>
        </pc:spChg>
      </pc:sldChg>
      <pc:sldMasterChg chg="delSldLayout">
        <pc:chgData name="Manju Sreekumar" userId="861c7ea35185bf9e" providerId="LiveId" clId="{492DA820-E9B7-4393-B04B-36AD6EB2525E}" dt="2024-08-21T17:11:06.673" v="85" actId="47"/>
        <pc:sldMasterMkLst>
          <pc:docMk/>
          <pc:sldMasterMk cId="0" sldId="2147483648"/>
        </pc:sldMasterMkLst>
        <pc:sldLayoutChg chg="del">
          <pc:chgData name="Manju Sreekumar" userId="861c7ea35185bf9e" providerId="LiveId" clId="{492DA820-E9B7-4393-B04B-36AD6EB2525E}" dt="2024-08-21T17:11:06.673" v="85" actId="47"/>
          <pc:sldLayoutMkLst>
            <pc:docMk/>
            <pc:sldMasterMk cId="0" sldId="2147483648"/>
            <pc:sldLayoutMk cId="2426413846" sldId="2147483666"/>
          </pc:sldLayoutMkLst>
        </pc:sldLayoutChg>
      </pc:sldMasterChg>
    </pc:docChg>
  </pc:docChgLst>
  <pc:docChgLst>
    <pc:chgData name="Manju Sreekumar" userId="861c7ea35185bf9e" providerId="LiveId" clId="{7F79D3FA-7D5B-482A-8E47-B811471E5F02}"/>
    <pc:docChg chg="undo custSel addSld delSld modSld">
      <pc:chgData name="Manju Sreekumar" userId="861c7ea35185bf9e" providerId="LiveId" clId="{7F79D3FA-7D5B-482A-8E47-B811471E5F02}" dt="2024-08-21T17:03:55.759" v="256" actId="1036"/>
      <pc:docMkLst>
        <pc:docMk/>
      </pc:docMkLst>
      <pc:sldChg chg="addSp delSp modSp mod">
        <pc:chgData name="Manju Sreekumar" userId="861c7ea35185bf9e" providerId="LiveId" clId="{7F79D3FA-7D5B-482A-8E47-B811471E5F02}" dt="2024-08-21T04:09:13.810" v="41" actId="478"/>
        <pc:sldMkLst>
          <pc:docMk/>
          <pc:sldMk cId="0" sldId="257"/>
        </pc:sldMkLst>
        <pc:spChg chg="del mod">
          <ac:chgData name="Manju Sreekumar" userId="861c7ea35185bf9e" providerId="LiveId" clId="{7F79D3FA-7D5B-482A-8E47-B811471E5F02}" dt="2024-08-21T04:07:45.517" v="3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Manju Sreekumar" userId="861c7ea35185bf9e" providerId="LiveId" clId="{7F79D3FA-7D5B-482A-8E47-B811471E5F02}" dt="2024-08-21T04:09:13.810" v="41" actId="478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Manju Sreekumar" userId="861c7ea35185bf9e" providerId="LiveId" clId="{7F79D3FA-7D5B-482A-8E47-B811471E5F02}" dt="2024-08-21T04:07:42.327" v="32" actId="478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Manju Sreekumar" userId="861c7ea35185bf9e" providerId="LiveId" clId="{7F79D3FA-7D5B-482A-8E47-B811471E5F02}" dt="2024-08-21T04:07:45.517" v="34" actId="478"/>
          <ac:spMkLst>
            <pc:docMk/>
            <pc:sldMk cId="0" sldId="257"/>
            <ac:spMk id="7" creationId="{82C6259B-E77C-944B-0CDE-55CA2305F0F9}"/>
          </ac:spMkLst>
        </pc:spChg>
        <pc:picChg chg="add mod">
          <ac:chgData name="Manju Sreekumar" userId="861c7ea35185bf9e" providerId="LiveId" clId="{7F79D3FA-7D5B-482A-8E47-B811471E5F02}" dt="2024-08-21T04:07:49.984" v="36" actId="14100"/>
          <ac:picMkLst>
            <pc:docMk/>
            <pc:sldMk cId="0" sldId="257"/>
            <ac:picMk id="8" creationId="{2DB9B3B8-72F2-9860-D1C0-EB1A4B6128C3}"/>
          </ac:picMkLst>
        </pc:picChg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2524540191" sldId="258"/>
        </pc:sldMkLst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0" sldId="259"/>
        </pc:sldMkLst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0" sldId="261"/>
        </pc:sldMkLst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0" sldId="264"/>
        </pc:sldMkLst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0" sldId="265"/>
        </pc:sldMkLst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0" sldId="266"/>
        </pc:sldMkLst>
      </pc:sldChg>
      <pc:sldChg chg="del">
        <pc:chgData name="Manju Sreekumar" userId="861c7ea35185bf9e" providerId="LiveId" clId="{7F79D3FA-7D5B-482A-8E47-B811471E5F02}" dt="2024-08-21T04:10:15.540" v="48" actId="47"/>
        <pc:sldMkLst>
          <pc:docMk/>
          <pc:sldMk cId="0" sldId="276"/>
        </pc:sldMkLst>
      </pc:sldChg>
      <pc:sldChg chg="modSp mod">
        <pc:chgData name="Manju Sreekumar" userId="861c7ea35185bf9e" providerId="LiveId" clId="{7F79D3FA-7D5B-482A-8E47-B811471E5F02}" dt="2024-08-21T16:58:00.041" v="179" actId="255"/>
        <pc:sldMkLst>
          <pc:docMk/>
          <pc:sldMk cId="0" sldId="277"/>
        </pc:sldMkLst>
        <pc:spChg chg="mod">
          <ac:chgData name="Manju Sreekumar" userId="861c7ea35185bf9e" providerId="LiveId" clId="{7F79D3FA-7D5B-482A-8E47-B811471E5F02}" dt="2024-08-21T16:57:52.780" v="178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Manju Sreekumar" userId="861c7ea35185bf9e" providerId="LiveId" clId="{7F79D3FA-7D5B-482A-8E47-B811471E5F02}" dt="2024-08-21T04:17:01.827" v="54" actId="20577"/>
          <ac:spMkLst>
            <pc:docMk/>
            <pc:sldMk cId="0" sldId="277"/>
            <ac:spMk id="5" creationId="{110E0B7C-388A-665C-ABE7-985C0B41F78F}"/>
          </ac:spMkLst>
        </pc:spChg>
        <pc:spChg chg="mod">
          <ac:chgData name="Manju Sreekumar" userId="861c7ea35185bf9e" providerId="LiveId" clId="{7F79D3FA-7D5B-482A-8E47-B811471E5F02}" dt="2024-08-21T16:58:00.041" v="179" actId="255"/>
          <ac:spMkLst>
            <pc:docMk/>
            <pc:sldMk cId="0" sldId="277"/>
            <ac:spMk id="6" creationId="{00000000-0000-0000-0000-000000000000}"/>
          </ac:spMkLst>
        </pc:spChg>
      </pc:sldChg>
      <pc:sldChg chg="new del">
        <pc:chgData name="Manju Sreekumar" userId="861c7ea35185bf9e" providerId="LiveId" clId="{7F79D3FA-7D5B-482A-8E47-B811471E5F02}" dt="2024-08-21T05:06:26.357" v="176" actId="47"/>
        <pc:sldMkLst>
          <pc:docMk/>
          <pc:sldMk cId="1011548704" sldId="278"/>
        </pc:sldMkLst>
      </pc:sldChg>
      <pc:sldChg chg="modSp mod">
        <pc:chgData name="Manju Sreekumar" userId="861c7ea35185bf9e" providerId="LiveId" clId="{7F79D3FA-7D5B-482A-8E47-B811471E5F02}" dt="2024-08-21T05:04:29.104" v="121" actId="20577"/>
        <pc:sldMkLst>
          <pc:docMk/>
          <pc:sldMk cId="0" sldId="1158"/>
        </pc:sldMkLst>
        <pc:spChg chg="mod">
          <ac:chgData name="Manju Sreekumar" userId="861c7ea35185bf9e" providerId="LiveId" clId="{7F79D3FA-7D5B-482A-8E47-B811471E5F02}" dt="2024-08-21T05:04:29.104" v="121" actId="20577"/>
          <ac:spMkLst>
            <pc:docMk/>
            <pc:sldMk cId="0" sldId="1158"/>
            <ac:spMk id="21507" creationId="{0A3A5BA9-8F86-C710-3CE6-9135E7B7984A}"/>
          </ac:spMkLst>
        </pc:spChg>
      </pc:sldChg>
      <pc:sldChg chg="modSp mod">
        <pc:chgData name="Manju Sreekumar" userId="861c7ea35185bf9e" providerId="LiveId" clId="{7F79D3FA-7D5B-482A-8E47-B811471E5F02}" dt="2024-08-21T17:03:55.759" v="256" actId="1036"/>
        <pc:sldMkLst>
          <pc:docMk/>
          <pc:sldMk cId="0" sldId="1159"/>
        </pc:sldMkLst>
        <pc:spChg chg="mod">
          <ac:chgData name="Manju Sreekumar" userId="861c7ea35185bf9e" providerId="LiveId" clId="{7F79D3FA-7D5B-482A-8E47-B811471E5F02}" dt="2024-08-21T17:03:55.759" v="256" actId="1036"/>
          <ac:spMkLst>
            <pc:docMk/>
            <pc:sldMk cId="0" sldId="1159"/>
            <ac:spMk id="24579" creationId="{34E0D0DF-3B25-C1B0-8F23-7A2F733FB7E6}"/>
          </ac:spMkLst>
        </pc:spChg>
      </pc:sldChg>
      <pc:sldChg chg="modSp mod">
        <pc:chgData name="Manju Sreekumar" userId="861c7ea35185bf9e" providerId="LiveId" clId="{7F79D3FA-7D5B-482A-8E47-B811471E5F02}" dt="2024-08-21T05:05:49.896" v="171" actId="14100"/>
        <pc:sldMkLst>
          <pc:docMk/>
          <pc:sldMk cId="0" sldId="1347"/>
        </pc:sldMkLst>
        <pc:spChg chg="mod">
          <ac:chgData name="Manju Sreekumar" userId="861c7ea35185bf9e" providerId="LiveId" clId="{7F79D3FA-7D5B-482A-8E47-B811471E5F02}" dt="2024-08-21T04:08:41.994" v="38" actId="27636"/>
          <ac:spMkLst>
            <pc:docMk/>
            <pc:sldMk cId="0" sldId="1347"/>
            <ac:spMk id="22533" creationId="{407A5FFA-6377-A3A8-6239-24077CDD6B5B}"/>
          </ac:spMkLst>
        </pc:spChg>
        <pc:spChg chg="mod">
          <ac:chgData name="Manju Sreekumar" userId="861c7ea35185bf9e" providerId="LiveId" clId="{7F79D3FA-7D5B-482A-8E47-B811471E5F02}" dt="2024-08-21T05:05:49.896" v="171" actId="14100"/>
          <ac:spMkLst>
            <pc:docMk/>
            <pc:sldMk cId="0" sldId="1347"/>
            <ac:spMk id="23555" creationId="{EE7F609C-4B34-0DE9-6A30-791D108A9A1F}"/>
          </ac:spMkLst>
        </pc:spChg>
      </pc:sldChg>
      <pc:sldChg chg="delSp modSp">
        <pc:chgData name="Manju Sreekumar" userId="861c7ea35185bf9e" providerId="LiveId" clId="{7F79D3FA-7D5B-482A-8E47-B811471E5F02}" dt="2024-08-21T04:09:31.160" v="43" actId="478"/>
        <pc:sldMkLst>
          <pc:docMk/>
          <pc:sldMk cId="0" sldId="1367"/>
        </pc:sldMkLst>
        <pc:spChg chg="del mod">
          <ac:chgData name="Manju Sreekumar" userId="861c7ea35185bf9e" providerId="LiveId" clId="{7F79D3FA-7D5B-482A-8E47-B811471E5F02}" dt="2024-08-21T04:09:31.160" v="43" actId="478"/>
          <ac:spMkLst>
            <pc:docMk/>
            <pc:sldMk cId="0" sldId="1367"/>
            <ac:spMk id="7173" creationId="{2650F8F1-563B-85DE-FBC1-B94863FED13E}"/>
          </ac:spMkLst>
        </pc:spChg>
      </pc:sldChg>
      <pc:sldChg chg="delSp modSp mod">
        <pc:chgData name="Manju Sreekumar" userId="861c7ea35185bf9e" providerId="LiveId" clId="{7F79D3FA-7D5B-482A-8E47-B811471E5F02}" dt="2024-08-21T04:26:36.934" v="71" actId="14100"/>
        <pc:sldMkLst>
          <pc:docMk/>
          <pc:sldMk cId="0" sldId="1368"/>
        </pc:sldMkLst>
        <pc:spChg chg="del mod">
          <ac:chgData name="Manju Sreekumar" userId="861c7ea35185bf9e" providerId="LiveId" clId="{7F79D3FA-7D5B-482A-8E47-B811471E5F02}" dt="2024-08-21T04:09:36.198" v="45" actId="478"/>
          <ac:spMkLst>
            <pc:docMk/>
            <pc:sldMk cId="0" sldId="1368"/>
            <ac:spMk id="8197" creationId="{5B1F8EFC-F783-C6D4-D43E-E7F0D18F3038}"/>
          </ac:spMkLst>
        </pc:spChg>
        <pc:picChg chg="mod">
          <ac:chgData name="Manju Sreekumar" userId="861c7ea35185bf9e" providerId="LiveId" clId="{7F79D3FA-7D5B-482A-8E47-B811471E5F02}" dt="2024-08-21T04:26:36.934" v="71" actId="14100"/>
          <ac:picMkLst>
            <pc:docMk/>
            <pc:sldMk cId="0" sldId="1368"/>
            <ac:picMk id="8195" creationId="{235F408E-91CA-CB08-4CD6-A587D4E0F25A}"/>
          </ac:picMkLst>
        </pc:picChg>
      </pc:sldChg>
      <pc:sldChg chg="delSp modSp mod">
        <pc:chgData name="Manju Sreekumar" userId="861c7ea35185bf9e" providerId="LiveId" clId="{7F79D3FA-7D5B-482A-8E47-B811471E5F02}" dt="2024-08-21T04:44:00.255" v="117" actId="14100"/>
        <pc:sldMkLst>
          <pc:docMk/>
          <pc:sldMk cId="0" sldId="1369"/>
        </pc:sldMkLst>
        <pc:spChg chg="del mod">
          <ac:chgData name="Manju Sreekumar" userId="861c7ea35185bf9e" providerId="LiveId" clId="{7F79D3FA-7D5B-482A-8E47-B811471E5F02}" dt="2024-08-21T04:43:55.315" v="116" actId="478"/>
          <ac:spMkLst>
            <pc:docMk/>
            <pc:sldMk cId="0" sldId="1369"/>
            <ac:spMk id="17411" creationId="{BCF06A4D-1A45-92FB-C533-1192E3E8843F}"/>
          </ac:spMkLst>
        </pc:spChg>
        <pc:picChg chg="mod">
          <ac:chgData name="Manju Sreekumar" userId="861c7ea35185bf9e" providerId="LiveId" clId="{7F79D3FA-7D5B-482A-8E47-B811471E5F02}" dt="2024-08-21T04:44:00.255" v="117" actId="14100"/>
          <ac:picMkLst>
            <pc:docMk/>
            <pc:sldMk cId="0" sldId="1369"/>
            <ac:picMk id="17415" creationId="{E9EEE00B-6482-6E0A-B62B-9B0CF46BDADF}"/>
          </ac:picMkLst>
        </pc:picChg>
      </pc:sldChg>
      <pc:sldChg chg="modSp mod">
        <pc:chgData name="Manju Sreekumar" userId="861c7ea35185bf9e" providerId="LiveId" clId="{7F79D3FA-7D5B-482A-8E47-B811471E5F02}" dt="2024-08-21T04:40:17.760" v="103" actId="14100"/>
        <pc:sldMkLst>
          <pc:docMk/>
          <pc:sldMk cId="0" sldId="1370"/>
        </pc:sldMkLst>
        <pc:picChg chg="mod">
          <ac:chgData name="Manju Sreekumar" userId="861c7ea35185bf9e" providerId="LiveId" clId="{7F79D3FA-7D5B-482A-8E47-B811471E5F02}" dt="2024-08-21T04:40:17.760" v="103" actId="14100"/>
          <ac:picMkLst>
            <pc:docMk/>
            <pc:sldMk cId="0" sldId="1370"/>
            <ac:picMk id="13315" creationId="{12FE2D81-C83C-6AD7-DA85-E16AF277E68F}"/>
          </ac:picMkLst>
        </pc:picChg>
      </pc:sldChg>
      <pc:sldChg chg="delSp modSp mod">
        <pc:chgData name="Manju Sreekumar" userId="861c7ea35185bf9e" providerId="LiveId" clId="{7F79D3FA-7D5B-482A-8E47-B811471E5F02}" dt="2024-08-21T04:35:43.550" v="77" actId="14100"/>
        <pc:sldMkLst>
          <pc:docMk/>
          <pc:sldMk cId="0" sldId="1371"/>
        </pc:sldMkLst>
        <pc:spChg chg="del mod">
          <ac:chgData name="Manju Sreekumar" userId="861c7ea35185bf9e" providerId="LiveId" clId="{7F79D3FA-7D5B-482A-8E47-B811471E5F02}" dt="2024-08-21T04:35:36.049" v="74" actId="478"/>
          <ac:spMkLst>
            <pc:docMk/>
            <pc:sldMk cId="0" sldId="1371"/>
            <ac:spMk id="9219" creationId="{9EA25E64-730D-061F-2538-07D2F94E4C22}"/>
          </ac:spMkLst>
        </pc:spChg>
        <pc:spChg chg="del mod">
          <ac:chgData name="Manju Sreekumar" userId="861c7ea35185bf9e" providerId="LiveId" clId="{7F79D3FA-7D5B-482A-8E47-B811471E5F02}" dt="2024-08-21T04:09:40.817" v="47" actId="478"/>
          <ac:spMkLst>
            <pc:docMk/>
            <pc:sldMk cId="0" sldId="1371"/>
            <ac:spMk id="9221" creationId="{41CFDA5E-60EB-05FF-3152-3A41FCDEB854}"/>
          </ac:spMkLst>
        </pc:spChg>
        <pc:picChg chg="mod">
          <ac:chgData name="Manju Sreekumar" userId="861c7ea35185bf9e" providerId="LiveId" clId="{7F79D3FA-7D5B-482A-8E47-B811471E5F02}" dt="2024-08-21T04:35:43.550" v="77" actId="14100"/>
          <ac:picMkLst>
            <pc:docMk/>
            <pc:sldMk cId="0" sldId="1371"/>
            <ac:picMk id="9223" creationId="{4D730670-803B-2144-93A9-CA72D09E2ECF}"/>
          </ac:picMkLst>
        </pc:picChg>
      </pc:sldChg>
      <pc:sldChg chg="delSp modSp mod">
        <pc:chgData name="Manju Sreekumar" userId="861c7ea35185bf9e" providerId="LiveId" clId="{7F79D3FA-7D5B-482A-8E47-B811471E5F02}" dt="2024-08-21T04:38:20.912" v="84" actId="14100"/>
        <pc:sldMkLst>
          <pc:docMk/>
          <pc:sldMk cId="0" sldId="1381"/>
        </pc:sldMkLst>
        <pc:picChg chg="mod">
          <ac:chgData name="Manju Sreekumar" userId="861c7ea35185bf9e" providerId="LiveId" clId="{7F79D3FA-7D5B-482A-8E47-B811471E5F02}" dt="2024-08-21T04:38:20.912" v="84" actId="14100"/>
          <ac:picMkLst>
            <pc:docMk/>
            <pc:sldMk cId="0" sldId="1381"/>
            <ac:picMk id="11266" creationId="{CF019ADD-76BA-CE77-8502-259E0147A5D9}"/>
          </ac:picMkLst>
        </pc:picChg>
        <pc:picChg chg="del mod">
          <ac:chgData name="Manju Sreekumar" userId="861c7ea35185bf9e" providerId="LiveId" clId="{7F79D3FA-7D5B-482A-8E47-B811471E5F02}" dt="2024-08-21T04:36:57.075" v="79" actId="478"/>
          <ac:picMkLst>
            <pc:docMk/>
            <pc:sldMk cId="0" sldId="1381"/>
            <ac:picMk id="11270" creationId="{0AD853B3-9377-D375-C709-15D5C8528D48}"/>
          </ac:picMkLst>
        </pc:picChg>
      </pc:sldChg>
      <pc:sldChg chg="modSp mod">
        <pc:chgData name="Manju Sreekumar" userId="861c7ea35185bf9e" providerId="LiveId" clId="{7F79D3FA-7D5B-482A-8E47-B811471E5F02}" dt="2024-08-21T04:40:00.541" v="100" actId="1038"/>
        <pc:sldMkLst>
          <pc:docMk/>
          <pc:sldMk cId="0" sldId="1382"/>
        </pc:sldMkLst>
        <pc:picChg chg="mod">
          <ac:chgData name="Manju Sreekumar" userId="861c7ea35185bf9e" providerId="LiveId" clId="{7F79D3FA-7D5B-482A-8E47-B811471E5F02}" dt="2024-08-21T04:40:00.541" v="100" actId="1038"/>
          <ac:picMkLst>
            <pc:docMk/>
            <pc:sldMk cId="0" sldId="1382"/>
            <ac:picMk id="12290" creationId="{65F8D7BA-8A31-5CF9-EDB8-9F9FEFCD1ECD}"/>
          </ac:picMkLst>
        </pc:picChg>
      </pc:sldChg>
      <pc:sldChg chg="delSp modSp mod">
        <pc:chgData name="Manju Sreekumar" userId="861c7ea35185bf9e" providerId="LiveId" clId="{7F79D3FA-7D5B-482A-8E47-B811471E5F02}" dt="2024-08-21T04:42:07.565" v="107" actId="14100"/>
        <pc:sldMkLst>
          <pc:docMk/>
          <pc:sldMk cId="0" sldId="1383"/>
        </pc:sldMkLst>
        <pc:spChg chg="del mod">
          <ac:chgData name="Manju Sreekumar" userId="861c7ea35185bf9e" providerId="LiveId" clId="{7F79D3FA-7D5B-482A-8E47-B811471E5F02}" dt="2024-08-21T04:42:01.520" v="105" actId="478"/>
          <ac:spMkLst>
            <pc:docMk/>
            <pc:sldMk cId="0" sldId="1383"/>
            <ac:spMk id="14339" creationId="{515B1A0D-DE36-A77D-9A68-7C521B10695D}"/>
          </ac:spMkLst>
        </pc:spChg>
        <pc:picChg chg="mod">
          <ac:chgData name="Manju Sreekumar" userId="861c7ea35185bf9e" providerId="LiveId" clId="{7F79D3FA-7D5B-482A-8E47-B811471E5F02}" dt="2024-08-21T04:42:07.565" v="107" actId="14100"/>
          <ac:picMkLst>
            <pc:docMk/>
            <pc:sldMk cId="0" sldId="1383"/>
            <ac:picMk id="14343" creationId="{D0D188A5-17AE-44E2-0966-BEE9B51F7130}"/>
          </ac:picMkLst>
        </pc:picChg>
      </pc:sldChg>
      <pc:sldChg chg="modSp mod">
        <pc:chgData name="Manju Sreekumar" userId="861c7ea35185bf9e" providerId="LiveId" clId="{7F79D3FA-7D5B-482A-8E47-B811471E5F02}" dt="2024-08-21T04:42:49.683" v="110" actId="14100"/>
        <pc:sldMkLst>
          <pc:docMk/>
          <pc:sldMk cId="0" sldId="1384"/>
        </pc:sldMkLst>
        <pc:picChg chg="mod">
          <ac:chgData name="Manju Sreekumar" userId="861c7ea35185bf9e" providerId="LiveId" clId="{7F79D3FA-7D5B-482A-8E47-B811471E5F02}" dt="2024-08-21T04:42:49.683" v="110" actId="14100"/>
          <ac:picMkLst>
            <pc:docMk/>
            <pc:sldMk cId="0" sldId="1384"/>
            <ac:picMk id="15362" creationId="{A7421088-1A82-D9E6-965F-943E5CC53B33}"/>
          </ac:picMkLst>
        </pc:picChg>
      </pc:sldChg>
      <pc:sldChg chg="modSp mod">
        <pc:chgData name="Manju Sreekumar" userId="861c7ea35185bf9e" providerId="LiveId" clId="{7F79D3FA-7D5B-482A-8E47-B811471E5F02}" dt="2024-08-21T04:43:00.215" v="111" actId="14100"/>
        <pc:sldMkLst>
          <pc:docMk/>
          <pc:sldMk cId="0" sldId="1386"/>
        </pc:sldMkLst>
        <pc:picChg chg="mod">
          <ac:chgData name="Manju Sreekumar" userId="861c7ea35185bf9e" providerId="LiveId" clId="{7F79D3FA-7D5B-482A-8E47-B811471E5F02}" dt="2024-08-21T04:43:00.215" v="111" actId="14100"/>
          <ac:picMkLst>
            <pc:docMk/>
            <pc:sldMk cId="0" sldId="1386"/>
            <ac:picMk id="16386" creationId="{9274067E-C171-F96A-FD77-DC6EDDCC7713}"/>
          </ac:picMkLst>
        </pc:picChg>
      </pc:sldChg>
      <pc:sldChg chg="modSp mod">
        <pc:chgData name="Manju Sreekumar" userId="861c7ea35185bf9e" providerId="LiveId" clId="{7F79D3FA-7D5B-482A-8E47-B811471E5F02}" dt="2024-08-21T05:05:38.351" v="169" actId="20577"/>
        <pc:sldMkLst>
          <pc:docMk/>
          <pc:sldMk cId="0" sldId="1392"/>
        </pc:sldMkLst>
        <pc:spChg chg="mod">
          <ac:chgData name="Manju Sreekumar" userId="861c7ea35185bf9e" providerId="LiveId" clId="{7F79D3FA-7D5B-482A-8E47-B811471E5F02}" dt="2024-08-21T05:05:38.351" v="169" actId="20577"/>
          <ac:spMkLst>
            <pc:docMk/>
            <pc:sldMk cId="0" sldId="1392"/>
            <ac:spMk id="22531" creationId="{1B0AEE09-3440-B45A-53F7-9BF8226225A8}"/>
          </ac:spMkLst>
        </pc:spChg>
      </pc:sldChg>
      <pc:sldChg chg="delSp modSp new mod">
        <pc:chgData name="Manju Sreekumar" userId="861c7ea35185bf9e" providerId="LiveId" clId="{7F79D3FA-7D5B-482A-8E47-B811471E5F02}" dt="2024-08-21T17:02:13.206" v="241" actId="20577"/>
        <pc:sldMkLst>
          <pc:docMk/>
          <pc:sldMk cId="3368184089" sldId="1393"/>
        </pc:sldMkLst>
        <pc:spChg chg="mod">
          <ac:chgData name="Manju Sreekumar" userId="861c7ea35185bf9e" providerId="LiveId" clId="{7F79D3FA-7D5B-482A-8E47-B811471E5F02}" dt="2024-08-21T17:02:13.206" v="241" actId="20577"/>
          <ac:spMkLst>
            <pc:docMk/>
            <pc:sldMk cId="3368184089" sldId="1393"/>
            <ac:spMk id="2" creationId="{E1933C79-192B-F0DB-D9A9-27BDC673F3ED}"/>
          </ac:spMkLst>
        </pc:spChg>
        <pc:spChg chg="del mod">
          <ac:chgData name="Manju Sreekumar" userId="861c7ea35185bf9e" providerId="LiveId" clId="{7F79D3FA-7D5B-482A-8E47-B811471E5F02}" dt="2024-08-21T17:01:56.225" v="224" actId="478"/>
          <ac:spMkLst>
            <pc:docMk/>
            <pc:sldMk cId="3368184089" sldId="1393"/>
            <ac:spMk id="3" creationId="{C567B461-90D5-71EF-68AE-256629B057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F25E4-901E-43FA-93C1-7C22687343E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4B90-466C-4C94-A34C-146C5B9E3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4C6C-C8B4-4518-AB26-732D587401BF}" type="datetime4">
              <a:rPr lang="en-US" smtClean="0"/>
              <a:t>August 30, 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97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7753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2123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C62B-6082-4DF2-80E4-AA39DA4B31C8}" type="datetime4">
              <a:rPr lang="en-US" smtClean="0"/>
              <a:t>August 30, 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2123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950F-E800-47A5-88FD-7B70BC590F53}" type="datetime4">
              <a:rPr lang="en-US" smtClean="0"/>
              <a:t>August 30, 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2123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AE98-6ECB-4CDE-9816-C79B3595DFDB}" type="datetime4">
              <a:rPr lang="en-US" smtClean="0"/>
              <a:t>August 30, 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FE23-09ED-47E2-BCEF-B586DFC64394}" type="datetime4">
              <a:rPr lang="en-US" smtClean="0"/>
              <a:t>August 30, 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2465" y="431038"/>
            <a:ext cx="305054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97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23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97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075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97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6638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97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19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0319"/>
            <a:ext cx="12191999" cy="4876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492" y="6490714"/>
            <a:ext cx="1781556" cy="313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583" y="2044445"/>
            <a:ext cx="513283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2123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156" y="1118057"/>
            <a:ext cx="11003686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1886-52E3-4D0F-8CC7-F15BEF1AAC9C}" type="datetime4">
              <a:rPr lang="en-US" smtClean="0"/>
              <a:t>August 30, 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3921" y="6347714"/>
            <a:ext cx="307975" cy="31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12991"/>
            <a:ext cx="12191999" cy="4450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5140" y="6519670"/>
            <a:ext cx="1263396" cy="284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116" y="264921"/>
            <a:ext cx="9113900" cy="7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416" y="1033166"/>
            <a:ext cx="11219815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800" y="6566484"/>
            <a:ext cx="293877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97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13616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746" y="0"/>
                </a:moveTo>
                <a:lnTo>
                  <a:pt x="0" y="0"/>
                </a:lnTo>
                <a:lnTo>
                  <a:pt x="0" y="6858000"/>
                </a:lnTo>
                <a:lnTo>
                  <a:pt x="12191746" y="6858000"/>
                </a:lnTo>
                <a:lnTo>
                  <a:pt x="1219174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2514600"/>
            <a:ext cx="1051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15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US" sz="4800" b="1" spc="-15" dirty="0" err="1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4800" b="1" spc="-15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(KNN)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E0B7C-388A-665C-ABE7-985C0B41F78F}"/>
              </a:ext>
            </a:extLst>
          </p:cNvPr>
          <p:cNvSpPr txBox="1"/>
          <p:nvPr/>
        </p:nvSpPr>
        <p:spPr>
          <a:xfrm>
            <a:off x="7620000" y="550527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Manju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Venugopalan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 (S. G)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Amrita School of Computing, Bengaluru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K-Nearest-Neighbor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675"/>
            <a:ext cx="944880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K-Nearest-Neighbor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904"/>
            <a:ext cx="853440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K-Nearest-Neighbor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3726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K-Nearest-Neighbor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83820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K-Nearest-Neighbor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027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K-Nearest-Neighbor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"/>
            <a:ext cx="83820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K-Nearest-Neighbor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8534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E5DB5-68A4-9A35-8768-4B0211C5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506730"/>
            <a:ext cx="9551670" cy="5844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A476CE-566C-B7A6-D266-126BB45955B1}"/>
              </a:ext>
            </a:extLst>
          </p:cNvPr>
          <p:cNvSpPr/>
          <p:nvPr/>
        </p:nvSpPr>
        <p:spPr>
          <a:xfrm>
            <a:off x="10439400" y="57912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K-Nearest-Neighbor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3675"/>
            <a:ext cx="89916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K-Nearest-Neighbor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4926"/>
            <a:ext cx="9525000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18F4-5BBA-23E0-2E3C-9A66923B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890B-BFA6-1F53-442D-F42A035AC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5B628-2BCF-BB8F-CFA4-3B5ADBB0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" y="0"/>
            <a:ext cx="1213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6939" y="6464909"/>
            <a:ext cx="609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9/2/2021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0590" y="6464909"/>
            <a:ext cx="27495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Machine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Learning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Mining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15CSE401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8811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8488"/>
            <a:ext cx="10744200" cy="858312"/>
          </a:xfrm>
          <a:prstGeom prst="rect">
            <a:avLst/>
          </a:prstGeom>
        </p:spPr>
        <p:txBody>
          <a:bodyPr vert="horz" wrap="square" lIns="0" tIns="179451" rIns="0" bIns="0" rtlCol="0">
            <a:spAutoFit/>
          </a:bodyPr>
          <a:lstStyle/>
          <a:p>
            <a:pPr marL="2875280" algn="l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If</a:t>
            </a:r>
            <a:r>
              <a:rPr lang="en-US" spc="254" dirty="0"/>
              <a:t> </a:t>
            </a:r>
            <a:r>
              <a:rPr lang="en-US" dirty="0"/>
              <a:t>attributes</a:t>
            </a:r>
            <a:r>
              <a:rPr lang="en-US" spc="-40" dirty="0"/>
              <a:t> </a:t>
            </a:r>
            <a:r>
              <a:rPr lang="en-US" dirty="0"/>
              <a:t>are</a:t>
            </a:r>
            <a:r>
              <a:rPr lang="en-US" spc="-20" dirty="0"/>
              <a:t> </a:t>
            </a:r>
            <a:r>
              <a:rPr lang="en-US" dirty="0"/>
              <a:t>non</a:t>
            </a:r>
            <a:r>
              <a:rPr lang="en-US" spc="-25" dirty="0"/>
              <a:t> </a:t>
            </a:r>
            <a:r>
              <a:rPr lang="en-US" spc="-10" dirty="0"/>
              <a:t>numeric?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85038" y="1358994"/>
            <a:ext cx="9878161" cy="43935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endParaRPr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685"/>
              </a:spcBef>
              <a:buClr>
                <a:srgbClr val="3333CC"/>
              </a:buClr>
              <a:buSzPct val="44642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0795" indent="-34290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44642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blue),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44642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44642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red),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74625" indent="-342900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44642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3333CC"/>
              </a:buClr>
              <a:buSzPct val="44642"/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assigned,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329" y="1581714"/>
            <a:ext cx="4595874" cy="4257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91139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KNN on </a:t>
            </a:r>
            <a:r>
              <a:rPr dirty="0"/>
              <a:t>Imbalanced</a:t>
            </a:r>
            <a:r>
              <a:rPr spc="-5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6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600" b="0" i="0" u="none" strike="noStrike" kern="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5628" y="1887169"/>
            <a:ext cx="540385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0" indent="-4572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90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risks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associated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with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setting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k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high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value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are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particularly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acute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when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are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dealing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with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imbalanced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dataset.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469900" marR="134620" lvl="0" indent="-4572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90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as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k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increases,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majority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target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level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begins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dominate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feature space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916" y="1131276"/>
            <a:ext cx="10267950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30480" lvl="0" indent="-287020" defTabSz="914400" eaLnBrk="1" fontAlgn="auto" latinLnBrk="0" hangingPunct="1">
              <a:lnSpc>
                <a:spcPct val="11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324485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When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weighted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k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nearest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neighbor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approach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used,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contribution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each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neighbor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prediction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function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inverse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</a:t>
            </a:r>
            <a:r>
              <a:rPr kumimoji="0" sz="24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between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neighbor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4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query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x</a:t>
            </a:r>
            <a:r>
              <a:rPr kumimoji="0" sz="2400" b="0" i="1" u="none" strike="noStrike" kern="0" cap="none" spc="-37" normalizeH="0" baseline="-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q</a:t>
            </a:r>
            <a:endParaRPr kumimoji="0" sz="2400" b="0" i="0" u="none" strike="noStrike" kern="0" cap="none" spc="0" normalizeH="0" baseline="-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723265" marR="0" lvl="1" indent="-227965" defTabSz="914400" eaLnBrk="1" fontAlgn="auto" latinLnBrk="0" hangingPunct="1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723265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Give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greater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weight</a:t>
            </a:r>
            <a:r>
              <a:rPr kumimoji="0" sz="24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closer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neighbor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Distance-</a:t>
            </a:r>
            <a:r>
              <a:rPr dirty="0"/>
              <a:t>weighted</a:t>
            </a:r>
            <a:r>
              <a:rPr spc="-35" dirty="0"/>
              <a:t> </a:t>
            </a:r>
            <a:r>
              <a:rPr dirty="0"/>
              <a:t>nearest</a:t>
            </a:r>
            <a:r>
              <a:rPr spc="-10" dirty="0"/>
              <a:t> </a:t>
            </a:r>
            <a:r>
              <a:rPr dirty="0"/>
              <a:t>neighbor</a:t>
            </a:r>
            <a:r>
              <a:rPr spc="-2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4346" y="3422396"/>
            <a:ext cx="662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𝑤</a:t>
            </a:r>
            <a:r>
              <a:rPr kumimoji="0" sz="2800" b="0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≡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2630" y="3676650"/>
            <a:ext cx="1473835" cy="22860"/>
          </a:xfrm>
          <a:custGeom>
            <a:avLst/>
            <a:gdLst/>
            <a:ahLst/>
            <a:cxnLst/>
            <a:rect l="l" t="t" r="r" b="b"/>
            <a:pathLst>
              <a:path w="1473835" h="22860">
                <a:moveTo>
                  <a:pt x="1473708" y="0"/>
                </a:moveTo>
                <a:lnTo>
                  <a:pt x="0" y="0"/>
                </a:lnTo>
                <a:lnTo>
                  <a:pt x="0" y="22860"/>
                </a:lnTo>
                <a:lnTo>
                  <a:pt x="1473708" y="22860"/>
                </a:lnTo>
                <a:lnTo>
                  <a:pt x="1473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8995" y="315417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6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600" b="0" i="0" u="none" strike="noStrike" kern="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5039" y="3660140"/>
            <a:ext cx="138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𝑑(𝑥</a:t>
            </a:r>
            <a:r>
              <a:rPr kumimoji="0" sz="3075" b="0" i="0" u="none" strike="noStrike" kern="0" cap="none" spc="89" normalizeH="0" baseline="-1626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𝑞</a:t>
            </a:r>
            <a:r>
              <a:rPr kumimoji="0" sz="28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,</a:t>
            </a:r>
            <a:r>
              <a:rPr kumimoji="0" sz="28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 </a:t>
            </a:r>
            <a:r>
              <a:rPr kumimoji="0" sz="28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𝑥</a:t>
            </a:r>
            <a:r>
              <a:rPr kumimoji="0" sz="3075" b="0" i="0" u="none" strike="noStrike" kern="0" cap="none" spc="60" normalizeH="0" baseline="-1626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𝑖</a:t>
            </a:r>
            <a:r>
              <a:rPr kumimoji="0" sz="28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9809" y="3649471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/>
                <a:cs typeface="Cambria Math"/>
              </a:rPr>
              <a:t>2</a:t>
            </a:r>
            <a:endParaRPr kumimoji="0" sz="2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863" y="4094733"/>
            <a:ext cx="107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117218"/>
            <a:ext cx="10994390" cy="24987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lvl="0" indent="-227329" algn="just" defTabSz="914400" eaLnBrk="1" fontAlgn="auto" latinLnBrk="0" hangingPunct="1">
              <a:lnSpc>
                <a:spcPts val="303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if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dataset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very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imbalanced,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then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even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with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weighting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applied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contribution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training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instances,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majority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target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level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may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dominate.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0029" marR="24765" lvl="0" indent="-227329" defTabSz="914400" eaLnBrk="1" fontAlgn="auto" latinLnBrk="0" hangingPunct="1">
              <a:lnSpc>
                <a:spcPts val="302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when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dataset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very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large,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which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means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that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computing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reciprocal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squared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between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query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all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training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instances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can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become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too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computationally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expensive</a:t>
            </a:r>
            <a:r>
              <a:rPr kumimoji="0" sz="28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feasible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6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600" b="0" i="0" u="none" strike="noStrike" kern="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Issues</a:t>
            </a:r>
            <a:r>
              <a:rPr spc="-1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Distance-</a:t>
            </a:r>
            <a:r>
              <a:rPr dirty="0"/>
              <a:t>weighted</a:t>
            </a:r>
            <a:r>
              <a:rPr spc="-35" dirty="0"/>
              <a:t> </a:t>
            </a:r>
            <a:r>
              <a:rPr spc="-25" dirty="0"/>
              <a:t>knn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4" y="2517648"/>
            <a:ext cx="7202426" cy="28163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Improvements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6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600" b="0" i="0" u="none" strike="noStrike" kern="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366519"/>
            <a:ext cx="477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0" lvl="0" indent="-227329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029" algn="l"/>
              </a:tabLst>
              <a:defRPr/>
            </a:pP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Weighted</a:t>
            </a:r>
            <a:r>
              <a:rPr kumimoji="0" sz="28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Euclidean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648558"/>
            <a:ext cx="11046460" cy="3075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265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if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are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working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with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large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dataset,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time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cost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computing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1300" marR="5080" lvl="0" indent="0" defTabSz="914400" eaLnBrk="1" fontAlgn="auto" latinLnBrk="0" hangingPunct="1">
              <a:lnSpc>
                <a:spcPct val="7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distances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between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query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all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training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instances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retrieving</a:t>
            </a:r>
            <a:r>
              <a:rPr kumimoji="0" sz="2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k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nearest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neighbors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may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prohibitive.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1300" marR="0" lvl="0" indent="-228600" defTabSz="91440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use</a:t>
            </a:r>
            <a:r>
              <a:rPr kumimoji="0" sz="2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k-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tree,(k-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dimensional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tree),.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1300" marR="0" lvl="0" indent="-228600" defTabSz="914400" eaLnBrk="1" fontAlgn="auto" latinLnBrk="0" hangingPunct="1">
              <a:lnSpc>
                <a:spcPts val="265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k-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balanced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binary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which</a:t>
            </a:r>
            <a:r>
              <a:rPr kumimoji="0" sz="2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each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nodes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1300" marR="789305" lvl="0" indent="0" defTabSz="914400" eaLnBrk="1" fontAlgn="auto" latinLnBrk="0" hangingPunct="1">
              <a:lnSpc>
                <a:spcPct val="7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(both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interior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leaf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nodes)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index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one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instances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training dataset.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1300" marR="721360" lvl="0" indent="-228600" defTabSz="914400" eaLnBrk="1" fontAlgn="auto" latinLnBrk="0" hangingPunct="1">
              <a:lnSpc>
                <a:spcPct val="7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constructed</a:t>
            </a:r>
            <a:r>
              <a:rPr kumimoji="0" sz="26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so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that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nodes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that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are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nearby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tree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index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training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instances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that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are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nearby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feature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space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6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600" b="0" i="0" u="none" strike="noStrike" kern="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dirty="0"/>
              <a:t>Efficient</a:t>
            </a:r>
            <a:r>
              <a:rPr spc="-80" dirty="0"/>
              <a:t> </a:t>
            </a:r>
            <a:r>
              <a:rPr dirty="0"/>
              <a:t>Memory</a:t>
            </a:r>
            <a:r>
              <a:rPr spc="-35" dirty="0"/>
              <a:t> </a:t>
            </a:r>
            <a:r>
              <a:rPr spc="-10" dirty="0"/>
              <a:t>Search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117218"/>
            <a:ext cx="11034395" cy="40322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1107440" lvl="0" indent="-227329" defTabSz="91440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speed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up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classification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time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include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use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partial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 	calculations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editing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stored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tuples.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0029" marR="0" lvl="0" indent="-227329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029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Compute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based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on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subset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attributes.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0029" marR="5080" lvl="0" indent="-227329" defTabSz="914400" eaLnBrk="1" fontAlgn="auto" latinLnBrk="0" hangingPunct="1">
              <a:lnSpc>
                <a:spcPct val="9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If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this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distance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exceeds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threshold,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then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further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computation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for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given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stored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tuple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halted,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and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process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moves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on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next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stored</a:t>
            </a:r>
            <a:r>
              <a:rPr kumimoji="0" sz="28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tuple.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0029" marR="0" lvl="0" indent="-227329" defTabSz="91440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029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editing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method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removes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training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tuples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that</a:t>
            </a:r>
            <a:r>
              <a:rPr kumimoji="0" sz="28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prove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useless.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  <a:p>
            <a:pPr marL="240029" marR="283210" lvl="0" indent="-227329" defTabSz="914400" eaLnBrk="1" fontAlgn="auto" latinLnBrk="0" hangingPunct="1">
              <a:lnSpc>
                <a:spcPts val="302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This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method</a:t>
            </a:r>
            <a:r>
              <a:rPr kumimoji="0" sz="28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is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also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referred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as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pruning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or</a:t>
            </a:r>
            <a:r>
              <a:rPr kumimoji="0" sz="28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condensing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because</a:t>
            </a:r>
            <a:r>
              <a:rPr kumimoji="0" sz="28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it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reduces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the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total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number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of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tuples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cs typeface="Georgia"/>
              </a:rPr>
              <a:t>stored.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61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600" b="0" i="0" u="none" strike="noStrike" kern="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0" dirty="0"/>
              <a:t> approach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K-Nearest-Neighbor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4028"/>
            <a:ext cx="9220200" cy="61767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C79-192B-F0DB-D9A9-27BDC673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968" y="2362200"/>
            <a:ext cx="5132832" cy="865903"/>
          </a:xfrm>
        </p:spPr>
        <p:txBody>
          <a:bodyPr/>
          <a:lstStyle/>
          <a:p>
            <a:r>
              <a:rPr lang="en-US" sz="5600" dirty="0"/>
              <a:t>Thank you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36818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K-Nearest-Neighbor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3853"/>
            <a:ext cx="815340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K-Nearest-Neighbor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815340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K-Nearest-Neighbor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8458200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K-Nearest-Neighbor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4926"/>
            <a:ext cx="93726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K-Nearest-Neighbor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83820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K-Nearest-Neighbor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7471"/>
            <a:ext cx="7924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K-Nearest-Neighbor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6021"/>
            <a:ext cx="8001000" cy="6000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524</Words>
  <Application>Microsoft Office PowerPoint</Application>
  <PresentationFormat>Widescreen</PresentationFormat>
  <Paragraphs>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 MT</vt:lpstr>
      <vt:lpstr>Calibri</vt:lpstr>
      <vt:lpstr>Cambria Math</vt:lpstr>
      <vt:lpstr>Georgia</vt:lpstr>
      <vt:lpstr>Times New Roman</vt:lpstr>
      <vt:lpstr>Wingdings</vt:lpstr>
      <vt:lpstr>Office Theme</vt:lpstr>
      <vt:lpstr>1_Office Theme</vt:lpstr>
      <vt:lpstr>K-Nearest Neighbour Classifier (KNN)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attributes are non numeric?</vt:lpstr>
      <vt:lpstr>KNN on Imbalanced data</vt:lpstr>
      <vt:lpstr>Distance-weighted nearest neighbor algorithm</vt:lpstr>
      <vt:lpstr>Issues with Distance-weighted knn</vt:lpstr>
      <vt:lpstr>Improvements</vt:lpstr>
      <vt:lpstr>Efficient Memory Search</vt:lpstr>
      <vt:lpstr>Another approach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Manju Sreekumar</cp:lastModifiedBy>
  <cp:revision>8</cp:revision>
  <dcterms:created xsi:type="dcterms:W3CDTF">2024-02-21T03:15:21Z</dcterms:created>
  <dcterms:modified xsi:type="dcterms:W3CDTF">2024-08-30T17:36:50Z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2024-02-21T00:00:00Z</vt:filetime>
  </property>
</Properties>
</file>