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9" r:id="rId37"/>
    <p:sldId id="300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B520D-E7E7-42B7-824D-E6CA89CB7FAC}" v="6" dt="2024-07-22T05:22:25.0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reekumar" userId="861c7ea35185bf9e" providerId="LiveId" clId="{33FB520D-E7E7-42B7-824D-E6CA89CB7FAC}"/>
    <pc:docChg chg="undo custSel addSld delSld modSld">
      <pc:chgData name="Manju Sreekumar" userId="861c7ea35185bf9e" providerId="LiveId" clId="{33FB520D-E7E7-42B7-824D-E6CA89CB7FAC}" dt="2024-07-22T05:47:57.016" v="305" actId="478"/>
      <pc:docMkLst>
        <pc:docMk/>
      </pc:docMkLst>
      <pc:sldChg chg="delSp modSp mod">
        <pc:chgData name="Manju Sreekumar" userId="861c7ea35185bf9e" providerId="LiveId" clId="{33FB520D-E7E7-42B7-824D-E6CA89CB7FAC}" dt="2024-07-21T11:11:20.531" v="91" actId="20577"/>
        <pc:sldMkLst>
          <pc:docMk/>
          <pc:sldMk cId="0" sldId="257"/>
        </pc:sldMkLst>
        <pc:spChg chg="mod">
          <ac:chgData name="Manju Sreekumar" userId="861c7ea35185bf9e" providerId="LiveId" clId="{33FB520D-E7E7-42B7-824D-E6CA89CB7FAC}" dt="2024-07-21T11:11:20.531" v="91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Manju Sreekumar" userId="861c7ea35185bf9e" providerId="LiveId" clId="{33FB520D-E7E7-42B7-824D-E6CA89CB7FAC}" dt="2024-07-21T11:10:47.281" v="85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Manju Sreekumar" userId="861c7ea35185bf9e" providerId="LiveId" clId="{33FB520D-E7E7-42B7-824D-E6CA89CB7FAC}" dt="2024-07-21T11:10:44.879" v="84" actId="478"/>
          <ac:spMkLst>
            <pc:docMk/>
            <pc:sldMk cId="0" sldId="257"/>
            <ac:spMk id="6" creationId="{00000000-0000-0000-0000-000000000000}"/>
          </ac:spMkLst>
        </pc:spChg>
        <pc:picChg chg="mod">
          <ac:chgData name="Manju Sreekumar" userId="861c7ea35185bf9e" providerId="LiveId" clId="{33FB520D-E7E7-42B7-824D-E6CA89CB7FAC}" dt="2024-07-21T11:10:51.426" v="86" actId="14100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">
        <pc:chgData name="Manju Sreekumar" userId="861c7ea35185bf9e" providerId="LiveId" clId="{33FB520D-E7E7-42B7-824D-E6CA89CB7FAC}" dt="2024-07-21T11:13:28.490" v="135" actId="14100"/>
        <pc:sldMkLst>
          <pc:docMk/>
          <pc:sldMk cId="0" sldId="259"/>
        </pc:sldMkLst>
        <pc:spChg chg="mod">
          <ac:chgData name="Manju Sreekumar" userId="861c7ea35185bf9e" providerId="LiveId" clId="{33FB520D-E7E7-42B7-824D-E6CA89CB7FAC}" dt="2024-07-21T11:12:04.717" v="100" actId="10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nju Sreekumar" userId="861c7ea35185bf9e" providerId="LiveId" clId="{33FB520D-E7E7-42B7-824D-E6CA89CB7FAC}" dt="2024-07-21T11:13:28.490" v="135" actId="14100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Manju Sreekumar" userId="861c7ea35185bf9e" providerId="LiveId" clId="{33FB520D-E7E7-42B7-824D-E6CA89CB7FAC}" dt="2024-07-21T11:01:08.890" v="48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Manju Sreekumar" userId="861c7ea35185bf9e" providerId="LiveId" clId="{33FB520D-E7E7-42B7-824D-E6CA89CB7FAC}" dt="2024-07-21T11:13:14.332" v="133" actId="2711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Manju Sreekumar" userId="861c7ea35185bf9e" providerId="LiveId" clId="{33FB520D-E7E7-42B7-824D-E6CA89CB7FAC}" dt="2024-07-21T11:01:03.014" v="45" actId="767"/>
          <ac:spMkLst>
            <pc:docMk/>
            <pc:sldMk cId="0" sldId="259"/>
            <ac:spMk id="34" creationId="{2C997DB8-1010-814A-23AB-07DC1EED26C9}"/>
          </ac:spMkLst>
        </pc:spChg>
        <pc:spChg chg="add del mod">
          <ac:chgData name="Manju Sreekumar" userId="861c7ea35185bf9e" providerId="LiveId" clId="{33FB520D-E7E7-42B7-824D-E6CA89CB7FAC}" dt="2024-07-21T11:01:02.428" v="44" actId="767"/>
          <ac:spMkLst>
            <pc:docMk/>
            <pc:sldMk cId="0" sldId="259"/>
            <ac:spMk id="35" creationId="{096560E0-3DA1-3F42-98BD-A552A3A34622}"/>
          </ac:spMkLst>
        </pc:spChg>
        <pc:spChg chg="add mod">
          <ac:chgData name="Manju Sreekumar" userId="861c7ea35185bf9e" providerId="LiveId" clId="{33FB520D-E7E7-42B7-824D-E6CA89CB7FAC}" dt="2024-07-21T11:01:45.395" v="71" actId="113"/>
          <ac:spMkLst>
            <pc:docMk/>
            <pc:sldMk cId="0" sldId="259"/>
            <ac:spMk id="36" creationId="{332B161B-0448-99BE-AB42-60A1643FB2C0}"/>
          </ac:spMkLst>
        </pc:spChg>
        <pc:grpChg chg="mod">
          <ac:chgData name="Manju Sreekumar" userId="861c7ea35185bf9e" providerId="LiveId" clId="{33FB520D-E7E7-42B7-824D-E6CA89CB7FAC}" dt="2024-07-21T11:12:34.509" v="132" actId="1037"/>
          <ac:grpSpMkLst>
            <pc:docMk/>
            <pc:sldMk cId="0" sldId="259"/>
            <ac:grpSpMk id="6" creationId="{00000000-0000-0000-0000-000000000000}"/>
          </ac:grpSpMkLst>
        </pc:grpChg>
      </pc:sldChg>
      <pc:sldChg chg="delSp modSp mod">
        <pc:chgData name="Manju Sreekumar" userId="861c7ea35185bf9e" providerId="LiveId" clId="{33FB520D-E7E7-42B7-824D-E6CA89CB7FAC}" dt="2024-07-21T11:09:25.258" v="79" actId="478"/>
        <pc:sldMkLst>
          <pc:docMk/>
          <pc:sldMk cId="0" sldId="260"/>
        </pc:sldMkLst>
        <pc:spChg chg="del">
          <ac:chgData name="Manju Sreekumar" userId="861c7ea35185bf9e" providerId="LiveId" clId="{33FB520D-E7E7-42B7-824D-E6CA89CB7FAC}" dt="2024-07-21T11:09:22.429" v="77" actId="478"/>
          <ac:spMkLst>
            <pc:docMk/>
            <pc:sldMk cId="0" sldId="260"/>
            <ac:spMk id="5" creationId="{00000000-0000-0000-0000-000000000000}"/>
          </ac:spMkLst>
        </pc:spChg>
        <pc:grpChg chg="del mod">
          <ac:chgData name="Manju Sreekumar" userId="861c7ea35185bf9e" providerId="LiveId" clId="{33FB520D-E7E7-42B7-824D-E6CA89CB7FAC}" dt="2024-07-21T11:09:25.258" v="79" actId="478"/>
          <ac:grpSpMkLst>
            <pc:docMk/>
            <pc:sldMk cId="0" sldId="260"/>
            <ac:grpSpMk id="2" creationId="{00000000-0000-0000-0000-000000000000}"/>
          </ac:grpSpMkLst>
        </pc:grpChg>
      </pc:sldChg>
      <pc:sldChg chg="delSp modSp mod">
        <pc:chgData name="Manju Sreekumar" userId="861c7ea35185bf9e" providerId="LiveId" clId="{33FB520D-E7E7-42B7-824D-E6CA89CB7FAC}" dt="2024-07-21T11:13:36.711" v="136" actId="1076"/>
        <pc:sldMkLst>
          <pc:docMk/>
          <pc:sldMk cId="0" sldId="261"/>
        </pc:sldMkLst>
        <pc:spChg chg="del mod">
          <ac:chgData name="Manju Sreekumar" userId="861c7ea35185bf9e" providerId="LiveId" clId="{33FB520D-E7E7-42B7-824D-E6CA89CB7FAC}" dt="2024-07-21T11:07:00.028" v="74" actId="478"/>
          <ac:spMkLst>
            <pc:docMk/>
            <pc:sldMk cId="0" sldId="261"/>
            <ac:spMk id="13" creationId="{00000000-0000-0000-0000-000000000000}"/>
          </ac:spMkLst>
        </pc:spChg>
        <pc:grpChg chg="del mod">
          <ac:chgData name="Manju Sreekumar" userId="861c7ea35185bf9e" providerId="LiveId" clId="{33FB520D-E7E7-42B7-824D-E6CA89CB7FAC}" dt="2024-07-21T11:07:03.270" v="76" actId="478"/>
          <ac:grpSpMkLst>
            <pc:docMk/>
            <pc:sldMk cId="0" sldId="261"/>
            <ac:grpSpMk id="2" creationId="{00000000-0000-0000-0000-000000000000}"/>
          </ac:grpSpMkLst>
        </pc:grpChg>
        <pc:grpChg chg="mod">
          <ac:chgData name="Manju Sreekumar" userId="861c7ea35185bf9e" providerId="LiveId" clId="{33FB520D-E7E7-42B7-824D-E6CA89CB7FAC}" dt="2024-07-21T11:13:36.711" v="136" actId="1076"/>
          <ac:grpSpMkLst>
            <pc:docMk/>
            <pc:sldMk cId="0" sldId="261"/>
            <ac:grpSpMk id="5" creationId="{00000000-0000-0000-0000-000000000000}"/>
          </ac:grpSpMkLst>
        </pc:grpChg>
      </pc:sldChg>
      <pc:sldChg chg="delSp modSp mod">
        <pc:chgData name="Manju Sreekumar" userId="861c7ea35185bf9e" providerId="LiveId" clId="{33FB520D-E7E7-42B7-824D-E6CA89CB7FAC}" dt="2024-07-22T05:21:25.029" v="140" actId="478"/>
        <pc:sldMkLst>
          <pc:docMk/>
          <pc:sldMk cId="0" sldId="262"/>
        </pc:sldMkLst>
        <pc:spChg chg="del mod">
          <ac:chgData name="Manju Sreekumar" userId="861c7ea35185bf9e" providerId="LiveId" clId="{33FB520D-E7E7-42B7-824D-E6CA89CB7FAC}" dt="2024-07-22T05:21:25.029" v="140" actId="478"/>
          <ac:spMkLst>
            <pc:docMk/>
            <pc:sldMk cId="0" sldId="262"/>
            <ac:spMk id="7" creationId="{00000000-0000-0000-0000-000000000000}"/>
          </ac:spMkLst>
        </pc:spChg>
        <pc:picChg chg="del">
          <ac:chgData name="Manju Sreekumar" userId="861c7ea35185bf9e" providerId="LiveId" clId="{33FB520D-E7E7-42B7-824D-E6CA89CB7FAC}" dt="2024-07-22T05:21:18.991" v="137" actId="478"/>
          <ac:picMkLst>
            <pc:docMk/>
            <pc:sldMk cId="0" sldId="262"/>
            <ac:picMk id="6" creationId="{00000000-0000-0000-0000-000000000000}"/>
          </ac:picMkLst>
        </pc:picChg>
      </pc:sldChg>
      <pc:sldChg chg="delSp modSp mod">
        <pc:chgData name="Manju Sreekumar" userId="861c7ea35185bf9e" providerId="LiveId" clId="{33FB520D-E7E7-42B7-824D-E6CA89CB7FAC}" dt="2024-07-22T05:26:34.172" v="147" actId="14100"/>
        <pc:sldMkLst>
          <pc:docMk/>
          <pc:sldMk cId="0" sldId="263"/>
        </pc:sldMkLst>
        <pc:spChg chg="mod">
          <ac:chgData name="Manju Sreekumar" userId="861c7ea35185bf9e" providerId="LiveId" clId="{33FB520D-E7E7-42B7-824D-E6CA89CB7FAC}" dt="2024-07-22T05:26:34.172" v="147" actId="14100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Manju Sreekumar" userId="861c7ea35185bf9e" providerId="LiveId" clId="{33FB520D-E7E7-42B7-824D-E6CA89CB7FAC}" dt="2024-07-22T05:21:43.611" v="143" actId="478"/>
          <ac:spMkLst>
            <pc:docMk/>
            <pc:sldMk cId="0" sldId="263"/>
            <ac:spMk id="6" creationId="{00000000-0000-0000-0000-000000000000}"/>
          </ac:spMkLst>
        </pc:spChg>
        <pc:picChg chg="del">
          <ac:chgData name="Manju Sreekumar" userId="861c7ea35185bf9e" providerId="LiveId" clId="{33FB520D-E7E7-42B7-824D-E6CA89CB7FAC}" dt="2024-07-22T05:21:36.224" v="141" actId="478"/>
          <ac:picMkLst>
            <pc:docMk/>
            <pc:sldMk cId="0" sldId="263"/>
            <ac:picMk id="2" creationId="{00000000-0000-0000-0000-000000000000}"/>
          </ac:picMkLst>
        </pc:picChg>
      </pc:sldChg>
      <pc:sldChg chg="delSp modSp mod">
        <pc:chgData name="Manju Sreekumar" userId="861c7ea35185bf9e" providerId="LiveId" clId="{33FB520D-E7E7-42B7-824D-E6CA89CB7FAC}" dt="2024-07-22T05:29:04.759" v="149" actId="478"/>
        <pc:sldMkLst>
          <pc:docMk/>
          <pc:sldMk cId="0" sldId="265"/>
        </pc:sldMkLst>
        <pc:spChg chg="del mod">
          <ac:chgData name="Manju Sreekumar" userId="861c7ea35185bf9e" providerId="LiveId" clId="{33FB520D-E7E7-42B7-824D-E6CA89CB7FAC}" dt="2024-07-22T05:29:04.759" v="149" actId="478"/>
          <ac:spMkLst>
            <pc:docMk/>
            <pc:sldMk cId="0" sldId="265"/>
            <ac:spMk id="2" creationId="{00000000-0000-0000-0000-000000000000}"/>
          </ac:spMkLst>
        </pc:spChg>
      </pc:sldChg>
      <pc:sldChg chg="delSp mod">
        <pc:chgData name="Manju Sreekumar" userId="861c7ea35185bf9e" providerId="LiveId" clId="{33FB520D-E7E7-42B7-824D-E6CA89CB7FAC}" dt="2024-07-22T05:31:33.279" v="150" actId="478"/>
        <pc:sldMkLst>
          <pc:docMk/>
          <pc:sldMk cId="0" sldId="266"/>
        </pc:sldMkLst>
        <pc:spChg chg="del">
          <ac:chgData name="Manju Sreekumar" userId="861c7ea35185bf9e" providerId="LiveId" clId="{33FB520D-E7E7-42B7-824D-E6CA89CB7FAC}" dt="2024-07-22T05:31:33.279" v="150" actId="478"/>
          <ac:spMkLst>
            <pc:docMk/>
            <pc:sldMk cId="0" sldId="266"/>
            <ac:spMk id="13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31:48.080" v="153" actId="478"/>
        <pc:sldMkLst>
          <pc:docMk/>
          <pc:sldMk cId="0" sldId="267"/>
        </pc:sldMkLst>
        <pc:spChg chg="del mod">
          <ac:chgData name="Manju Sreekumar" userId="861c7ea35185bf9e" providerId="LiveId" clId="{33FB520D-E7E7-42B7-824D-E6CA89CB7FAC}" dt="2024-07-22T05:31:48.080" v="153" actId="478"/>
          <ac:spMkLst>
            <pc:docMk/>
            <pc:sldMk cId="0" sldId="267"/>
            <ac:spMk id="5" creationId="{00000000-0000-0000-0000-000000000000}"/>
          </ac:spMkLst>
        </pc:spChg>
        <pc:picChg chg="mod">
          <ac:chgData name="Manju Sreekumar" userId="861c7ea35185bf9e" providerId="LiveId" clId="{33FB520D-E7E7-42B7-824D-E6CA89CB7FAC}" dt="2024-07-22T05:31:44.546" v="151" actId="14100"/>
          <ac:picMkLst>
            <pc:docMk/>
            <pc:sldMk cId="0" sldId="267"/>
            <ac:picMk id="2" creationId="{00000000-0000-0000-0000-000000000000}"/>
          </ac:picMkLst>
        </pc:picChg>
      </pc:sldChg>
      <pc:sldChg chg="delSp modSp mod">
        <pc:chgData name="Manju Sreekumar" userId="861c7ea35185bf9e" providerId="LiveId" clId="{33FB520D-E7E7-42B7-824D-E6CA89CB7FAC}" dt="2024-07-22T05:35:57.614" v="167" actId="478"/>
        <pc:sldMkLst>
          <pc:docMk/>
          <pc:sldMk cId="0" sldId="268"/>
        </pc:sldMkLst>
        <pc:spChg chg="mod">
          <ac:chgData name="Manju Sreekumar" userId="861c7ea35185bf9e" providerId="LiveId" clId="{33FB520D-E7E7-42B7-824D-E6CA89CB7FAC}" dt="2024-07-22T05:35:45.344" v="166" actId="20577"/>
          <ac:spMkLst>
            <pc:docMk/>
            <pc:sldMk cId="0" sldId="268"/>
            <ac:spMk id="3" creationId="{00000000-0000-0000-0000-000000000000}"/>
          </ac:spMkLst>
        </pc:spChg>
        <pc:spChg chg="del">
          <ac:chgData name="Manju Sreekumar" userId="861c7ea35185bf9e" providerId="LiveId" clId="{33FB520D-E7E7-42B7-824D-E6CA89CB7FAC}" dt="2024-07-22T05:35:57.614" v="167" actId="478"/>
          <ac:spMkLst>
            <pc:docMk/>
            <pc:sldMk cId="0" sldId="268"/>
            <ac:spMk id="4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36:58.559" v="180" actId="20577"/>
        <pc:sldMkLst>
          <pc:docMk/>
          <pc:sldMk cId="0" sldId="269"/>
        </pc:sldMkLst>
        <pc:spChg chg="mod">
          <ac:chgData name="Manju Sreekumar" userId="861c7ea35185bf9e" providerId="LiveId" clId="{33FB520D-E7E7-42B7-824D-E6CA89CB7FAC}" dt="2024-07-22T05:36:58.559" v="180" actId="20577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anju Sreekumar" userId="861c7ea35185bf9e" providerId="LiveId" clId="{33FB520D-E7E7-42B7-824D-E6CA89CB7FAC}" dt="2024-07-22T05:36:02.651" v="169" actId="478"/>
          <ac:spMkLst>
            <pc:docMk/>
            <pc:sldMk cId="0" sldId="269"/>
            <ac:spMk id="6" creationId="{00000000-0000-0000-0000-000000000000}"/>
          </ac:spMkLst>
        </pc:spChg>
      </pc:sldChg>
      <pc:sldChg chg="modSp mod">
        <pc:chgData name="Manju Sreekumar" userId="861c7ea35185bf9e" providerId="LiveId" clId="{33FB520D-E7E7-42B7-824D-E6CA89CB7FAC}" dt="2024-07-22T05:37:38.912" v="181" actId="6549"/>
        <pc:sldMkLst>
          <pc:docMk/>
          <pc:sldMk cId="0" sldId="270"/>
        </pc:sldMkLst>
        <pc:spChg chg="mod">
          <ac:chgData name="Manju Sreekumar" userId="861c7ea35185bf9e" providerId="LiveId" clId="{33FB520D-E7E7-42B7-824D-E6CA89CB7FAC}" dt="2024-07-22T05:37:38.912" v="181" actId="6549"/>
          <ac:spMkLst>
            <pc:docMk/>
            <pc:sldMk cId="0" sldId="270"/>
            <ac:spMk id="6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37:47.030" v="183" actId="478"/>
        <pc:sldMkLst>
          <pc:docMk/>
          <pc:sldMk cId="0" sldId="271"/>
        </pc:sldMkLst>
        <pc:spChg chg="del mod">
          <ac:chgData name="Manju Sreekumar" userId="861c7ea35185bf9e" providerId="LiveId" clId="{33FB520D-E7E7-42B7-824D-E6CA89CB7FAC}" dt="2024-07-22T05:37:47.030" v="183" actId="478"/>
          <ac:spMkLst>
            <pc:docMk/>
            <pc:sldMk cId="0" sldId="271"/>
            <ac:spMk id="6" creationId="{00000000-0000-0000-0000-000000000000}"/>
          </ac:spMkLst>
        </pc:spChg>
      </pc:sldChg>
      <pc:sldChg chg="modSp mod">
        <pc:chgData name="Manju Sreekumar" userId="861c7ea35185bf9e" providerId="LiveId" clId="{33FB520D-E7E7-42B7-824D-E6CA89CB7FAC}" dt="2024-07-22T05:40:22.710" v="273" actId="20577"/>
        <pc:sldMkLst>
          <pc:docMk/>
          <pc:sldMk cId="0" sldId="272"/>
        </pc:sldMkLst>
        <pc:spChg chg="mod">
          <ac:chgData name="Manju Sreekumar" userId="861c7ea35185bf9e" providerId="LiveId" clId="{33FB520D-E7E7-42B7-824D-E6CA89CB7FAC}" dt="2024-07-22T05:40:22.710" v="273" actId="20577"/>
          <ac:spMkLst>
            <pc:docMk/>
            <pc:sldMk cId="0" sldId="272"/>
            <ac:spMk id="5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0:49.893" v="275" actId="478"/>
        <pc:sldMkLst>
          <pc:docMk/>
          <pc:sldMk cId="0" sldId="273"/>
        </pc:sldMkLst>
        <pc:spChg chg="del mod">
          <ac:chgData name="Manju Sreekumar" userId="861c7ea35185bf9e" providerId="LiveId" clId="{33FB520D-E7E7-42B7-824D-E6CA89CB7FAC}" dt="2024-07-22T05:40:49.893" v="275" actId="478"/>
          <ac:spMkLst>
            <pc:docMk/>
            <pc:sldMk cId="0" sldId="273"/>
            <ac:spMk id="6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0:56.790" v="277" actId="478"/>
        <pc:sldMkLst>
          <pc:docMk/>
          <pc:sldMk cId="0" sldId="275"/>
        </pc:sldMkLst>
        <pc:spChg chg="del mod">
          <ac:chgData name="Manju Sreekumar" userId="861c7ea35185bf9e" providerId="LiveId" clId="{33FB520D-E7E7-42B7-824D-E6CA89CB7FAC}" dt="2024-07-22T05:40:56.790" v="277" actId="478"/>
          <ac:spMkLst>
            <pc:docMk/>
            <pc:sldMk cId="0" sldId="275"/>
            <ac:spMk id="13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1:31.975" v="279" actId="478"/>
        <pc:sldMkLst>
          <pc:docMk/>
          <pc:sldMk cId="0" sldId="276"/>
        </pc:sldMkLst>
        <pc:spChg chg="del mod">
          <ac:chgData name="Manju Sreekumar" userId="861c7ea35185bf9e" providerId="LiveId" clId="{33FB520D-E7E7-42B7-824D-E6CA89CB7FAC}" dt="2024-07-22T05:41:31.975" v="279" actId="478"/>
          <ac:spMkLst>
            <pc:docMk/>
            <pc:sldMk cId="0" sldId="276"/>
            <ac:spMk id="4" creationId="{00000000-0000-0000-0000-000000000000}"/>
          </ac:spMkLst>
        </pc:spChg>
      </pc:sldChg>
      <pc:sldChg chg="delSp mod">
        <pc:chgData name="Manju Sreekumar" userId="861c7ea35185bf9e" providerId="LiveId" clId="{33FB520D-E7E7-42B7-824D-E6CA89CB7FAC}" dt="2024-07-22T05:41:37.549" v="280" actId="478"/>
        <pc:sldMkLst>
          <pc:docMk/>
          <pc:sldMk cId="0" sldId="277"/>
        </pc:sldMkLst>
        <pc:spChg chg="del">
          <ac:chgData name="Manju Sreekumar" userId="861c7ea35185bf9e" providerId="LiveId" clId="{33FB520D-E7E7-42B7-824D-E6CA89CB7FAC}" dt="2024-07-22T05:41:37.549" v="280" actId="478"/>
          <ac:spMkLst>
            <pc:docMk/>
            <pc:sldMk cId="0" sldId="277"/>
            <ac:spMk id="4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2:22.805" v="282" actId="6549"/>
        <pc:sldMkLst>
          <pc:docMk/>
          <pc:sldMk cId="0" sldId="278"/>
        </pc:sldMkLst>
        <pc:spChg chg="mod">
          <ac:chgData name="Manju Sreekumar" userId="861c7ea35185bf9e" providerId="LiveId" clId="{33FB520D-E7E7-42B7-824D-E6CA89CB7FAC}" dt="2024-07-22T05:42:22.805" v="282" actId="6549"/>
          <ac:spMkLst>
            <pc:docMk/>
            <pc:sldMk cId="0" sldId="278"/>
            <ac:spMk id="5" creationId="{00000000-0000-0000-0000-000000000000}"/>
          </ac:spMkLst>
        </pc:spChg>
        <pc:spChg chg="del">
          <ac:chgData name="Manju Sreekumar" userId="861c7ea35185bf9e" providerId="LiveId" clId="{33FB520D-E7E7-42B7-824D-E6CA89CB7FAC}" dt="2024-07-22T05:41:46.574" v="281" actId="478"/>
          <ac:spMkLst>
            <pc:docMk/>
            <pc:sldMk cId="0" sldId="278"/>
            <ac:spMk id="6" creationId="{00000000-0000-0000-0000-000000000000}"/>
          </ac:spMkLst>
        </pc:spChg>
      </pc:sldChg>
      <pc:sldChg chg="modSp mod">
        <pc:chgData name="Manju Sreekumar" userId="861c7ea35185bf9e" providerId="LiveId" clId="{33FB520D-E7E7-42B7-824D-E6CA89CB7FAC}" dt="2024-07-22T05:43:26.234" v="292" actId="6549"/>
        <pc:sldMkLst>
          <pc:docMk/>
          <pc:sldMk cId="0" sldId="281"/>
        </pc:sldMkLst>
        <pc:spChg chg="mod">
          <ac:chgData name="Manju Sreekumar" userId="861c7ea35185bf9e" providerId="LiveId" clId="{33FB520D-E7E7-42B7-824D-E6CA89CB7FAC}" dt="2024-07-22T05:43:26.234" v="292" actId="6549"/>
          <ac:spMkLst>
            <pc:docMk/>
            <pc:sldMk cId="0" sldId="281"/>
            <ac:spMk id="3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3:56.432" v="295" actId="478"/>
        <pc:sldMkLst>
          <pc:docMk/>
          <pc:sldMk cId="0" sldId="282"/>
        </pc:sldMkLst>
        <pc:spChg chg="mod">
          <ac:chgData name="Manju Sreekumar" userId="861c7ea35185bf9e" providerId="LiveId" clId="{33FB520D-E7E7-42B7-824D-E6CA89CB7FAC}" dt="2024-07-22T05:43:11.090" v="291" actId="6549"/>
          <ac:spMkLst>
            <pc:docMk/>
            <pc:sldMk cId="0" sldId="282"/>
            <ac:spMk id="3" creationId="{00000000-0000-0000-0000-000000000000}"/>
          </ac:spMkLst>
        </pc:spChg>
        <pc:spChg chg="del">
          <ac:chgData name="Manju Sreekumar" userId="861c7ea35185bf9e" providerId="LiveId" clId="{33FB520D-E7E7-42B7-824D-E6CA89CB7FAC}" dt="2024-07-22T05:43:56.432" v="295" actId="478"/>
          <ac:spMkLst>
            <pc:docMk/>
            <pc:sldMk cId="0" sldId="282"/>
            <ac:spMk id="4" creationId="{00000000-0000-0000-0000-000000000000}"/>
          </ac:spMkLst>
        </pc:spChg>
      </pc:sldChg>
      <pc:sldChg chg="delSp mod">
        <pc:chgData name="Manju Sreekumar" userId="861c7ea35185bf9e" providerId="LiveId" clId="{33FB520D-E7E7-42B7-824D-E6CA89CB7FAC}" dt="2024-07-22T05:43:37.583" v="293" actId="478"/>
        <pc:sldMkLst>
          <pc:docMk/>
          <pc:sldMk cId="0" sldId="283"/>
        </pc:sldMkLst>
        <pc:spChg chg="del">
          <ac:chgData name="Manju Sreekumar" userId="861c7ea35185bf9e" providerId="LiveId" clId="{33FB520D-E7E7-42B7-824D-E6CA89CB7FAC}" dt="2024-07-22T05:43:37.583" v="293" actId="478"/>
          <ac:spMkLst>
            <pc:docMk/>
            <pc:sldMk cId="0" sldId="283"/>
            <ac:spMk id="13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4:04.007" v="297" actId="478"/>
        <pc:sldMkLst>
          <pc:docMk/>
          <pc:sldMk cId="0" sldId="284"/>
        </pc:sldMkLst>
        <pc:spChg chg="del mod">
          <ac:chgData name="Manju Sreekumar" userId="861c7ea35185bf9e" providerId="LiveId" clId="{33FB520D-E7E7-42B7-824D-E6CA89CB7FAC}" dt="2024-07-22T05:44:04.007" v="297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Manju Sreekumar" userId="861c7ea35185bf9e" providerId="LiveId" clId="{33FB520D-E7E7-42B7-824D-E6CA89CB7FAC}" dt="2024-07-22T05:43:50.059" v="294" actId="478"/>
          <ac:spMkLst>
            <pc:docMk/>
            <pc:sldMk cId="0" sldId="284"/>
            <ac:spMk id="6" creationId="{00000000-0000-0000-0000-000000000000}"/>
          </ac:spMkLst>
        </pc:spChg>
      </pc:sldChg>
      <pc:sldChg chg="delSp mod">
        <pc:chgData name="Manju Sreekumar" userId="861c7ea35185bf9e" providerId="LiveId" clId="{33FB520D-E7E7-42B7-824D-E6CA89CB7FAC}" dt="2024-07-22T05:47:14.271" v="300" actId="478"/>
        <pc:sldMkLst>
          <pc:docMk/>
          <pc:sldMk cId="0" sldId="291"/>
        </pc:sldMkLst>
        <pc:spChg chg="del">
          <ac:chgData name="Manju Sreekumar" userId="861c7ea35185bf9e" providerId="LiveId" clId="{33FB520D-E7E7-42B7-824D-E6CA89CB7FAC}" dt="2024-07-22T05:47:14.271" v="300" actId="478"/>
          <ac:spMkLst>
            <pc:docMk/>
            <pc:sldMk cId="0" sldId="291"/>
            <ac:spMk id="7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6:08.015" v="299" actId="478"/>
        <pc:sldMkLst>
          <pc:docMk/>
          <pc:sldMk cId="0" sldId="295"/>
        </pc:sldMkLst>
        <pc:spChg chg="del mod">
          <ac:chgData name="Manju Sreekumar" userId="861c7ea35185bf9e" providerId="LiveId" clId="{33FB520D-E7E7-42B7-824D-E6CA89CB7FAC}" dt="2024-07-22T05:46:08.015" v="299" actId="478"/>
          <ac:spMkLst>
            <pc:docMk/>
            <pc:sldMk cId="0" sldId="295"/>
            <ac:spMk id="7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7:51.792" v="303" actId="478"/>
        <pc:sldMkLst>
          <pc:docMk/>
          <pc:sldMk cId="0" sldId="297"/>
        </pc:sldMkLst>
        <pc:spChg chg="del mod">
          <ac:chgData name="Manju Sreekumar" userId="861c7ea35185bf9e" providerId="LiveId" clId="{33FB520D-E7E7-42B7-824D-E6CA89CB7FAC}" dt="2024-07-22T05:47:48.592" v="302" actId="478"/>
          <ac:spMkLst>
            <pc:docMk/>
            <pc:sldMk cId="0" sldId="297"/>
            <ac:spMk id="8" creationId="{00000000-0000-0000-0000-000000000000}"/>
          </ac:spMkLst>
        </pc:spChg>
        <pc:spChg chg="del">
          <ac:chgData name="Manju Sreekumar" userId="861c7ea35185bf9e" providerId="LiveId" clId="{33FB520D-E7E7-42B7-824D-E6CA89CB7FAC}" dt="2024-07-22T05:47:51.792" v="303" actId="478"/>
          <ac:spMkLst>
            <pc:docMk/>
            <pc:sldMk cId="0" sldId="297"/>
            <ac:spMk id="9" creationId="{00000000-0000-0000-0000-000000000000}"/>
          </ac:spMkLst>
        </pc:spChg>
      </pc:sldChg>
      <pc:sldChg chg="delSp modSp mod">
        <pc:chgData name="Manju Sreekumar" userId="861c7ea35185bf9e" providerId="LiveId" clId="{33FB520D-E7E7-42B7-824D-E6CA89CB7FAC}" dt="2024-07-22T05:47:57.016" v="305" actId="478"/>
        <pc:sldMkLst>
          <pc:docMk/>
          <pc:sldMk cId="0" sldId="300"/>
        </pc:sldMkLst>
        <pc:spChg chg="del mod">
          <ac:chgData name="Manju Sreekumar" userId="861c7ea35185bf9e" providerId="LiveId" clId="{33FB520D-E7E7-42B7-824D-E6CA89CB7FAC}" dt="2024-07-22T05:47:57.016" v="305" actId="478"/>
          <ac:spMkLst>
            <pc:docMk/>
            <pc:sldMk cId="0" sldId="300"/>
            <ac:spMk id="6" creationId="{00000000-0000-0000-0000-000000000000}"/>
          </ac:spMkLst>
        </pc:spChg>
      </pc:sldChg>
      <pc:sldChg chg="new del">
        <pc:chgData name="Manju Sreekumar" userId="861c7ea35185bf9e" providerId="LiveId" clId="{33FB520D-E7E7-42B7-824D-E6CA89CB7FAC}" dt="2024-07-22T05:22:11.659" v="145" actId="47"/>
        <pc:sldMkLst>
          <pc:docMk/>
          <pc:sldMk cId="399648735" sldId="301"/>
        </pc:sldMkLst>
      </pc:sldChg>
      <pc:sldChg chg="del">
        <pc:chgData name="Manju Sreekumar" userId="861c7ea35185bf9e" providerId="LiveId" clId="{33FB520D-E7E7-42B7-824D-E6CA89CB7FAC}" dt="2024-07-22T05:22:36.242" v="146" actId="47"/>
        <pc:sldMkLst>
          <pc:docMk/>
          <pc:sldMk cId="1784664147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966FB-7FD0-43CF-94D3-703B838A00E9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E2D4-FEE8-4532-844E-2F15002D3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CE2D4-FEE8-4532-844E-2F15002D32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63055" y="1097279"/>
            <a:ext cx="5572125" cy="5760720"/>
          </a:xfrm>
          <a:custGeom>
            <a:avLst/>
            <a:gdLst/>
            <a:ahLst/>
            <a:cxnLst/>
            <a:rect l="l" t="t" r="r" b="b"/>
            <a:pathLst>
              <a:path w="5572125" h="5760720">
                <a:moveTo>
                  <a:pt x="5571744" y="0"/>
                </a:moveTo>
                <a:lnTo>
                  <a:pt x="0" y="0"/>
                </a:lnTo>
                <a:lnTo>
                  <a:pt x="0" y="5760720"/>
                </a:lnTo>
                <a:lnTo>
                  <a:pt x="5571744" y="5760720"/>
                </a:lnTo>
                <a:lnTo>
                  <a:pt x="5571744" y="0"/>
                </a:lnTo>
                <a:close/>
              </a:path>
            </a:pathLst>
          </a:custGeom>
          <a:solidFill>
            <a:srgbClr val="E1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81616" y="976883"/>
            <a:ext cx="2173605" cy="5166360"/>
          </a:xfrm>
          <a:custGeom>
            <a:avLst/>
            <a:gdLst/>
            <a:ahLst/>
            <a:cxnLst/>
            <a:rect l="l" t="t" r="r" b="b"/>
            <a:pathLst>
              <a:path w="2173604" h="516636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  <a:path w="2173604" h="5166360">
                <a:moveTo>
                  <a:pt x="2173224" y="4849876"/>
                </a:moveTo>
                <a:lnTo>
                  <a:pt x="1966087" y="4849876"/>
                </a:lnTo>
                <a:lnTo>
                  <a:pt x="1966087" y="4641596"/>
                </a:lnTo>
                <a:lnTo>
                  <a:pt x="1854581" y="4641596"/>
                </a:lnTo>
                <a:lnTo>
                  <a:pt x="1854581" y="4849876"/>
                </a:lnTo>
                <a:lnTo>
                  <a:pt x="1647444" y="4849876"/>
                </a:lnTo>
                <a:lnTo>
                  <a:pt x="1647444" y="4959096"/>
                </a:lnTo>
                <a:lnTo>
                  <a:pt x="1854581" y="4959096"/>
                </a:lnTo>
                <a:lnTo>
                  <a:pt x="1854581" y="5166106"/>
                </a:lnTo>
                <a:lnTo>
                  <a:pt x="1966087" y="5166106"/>
                </a:lnTo>
                <a:lnTo>
                  <a:pt x="1966087" y="4959096"/>
                </a:lnTo>
                <a:lnTo>
                  <a:pt x="2173224" y="4959096"/>
                </a:lnTo>
                <a:lnTo>
                  <a:pt x="2173224" y="4849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37847" y="1097279"/>
            <a:ext cx="454659" cy="5760720"/>
          </a:xfrm>
          <a:custGeom>
            <a:avLst/>
            <a:gdLst/>
            <a:ahLst/>
            <a:cxnLst/>
            <a:rect l="l" t="t" r="r" b="b"/>
            <a:pathLst>
              <a:path w="454659" h="5760720">
                <a:moveTo>
                  <a:pt x="454151" y="0"/>
                </a:moveTo>
                <a:lnTo>
                  <a:pt x="0" y="0"/>
                </a:lnTo>
                <a:lnTo>
                  <a:pt x="0" y="5760720"/>
                </a:lnTo>
                <a:lnTo>
                  <a:pt x="454151" y="5760720"/>
                </a:lnTo>
                <a:lnTo>
                  <a:pt x="454151" y="0"/>
                </a:lnTo>
                <a:close/>
              </a:path>
            </a:pathLst>
          </a:custGeom>
          <a:solidFill>
            <a:srgbClr val="E1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30584" y="5618479"/>
            <a:ext cx="525780" cy="524510"/>
          </a:xfrm>
          <a:custGeom>
            <a:avLst/>
            <a:gdLst/>
            <a:ahLst/>
            <a:cxnLst/>
            <a:rect l="l" t="t" r="r" b="b"/>
            <a:pathLst>
              <a:path w="525779" h="524510">
                <a:moveTo>
                  <a:pt x="525780" y="208280"/>
                </a:moveTo>
                <a:lnTo>
                  <a:pt x="318643" y="208280"/>
                </a:lnTo>
                <a:lnTo>
                  <a:pt x="318643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8643" y="524510"/>
                </a:lnTo>
                <a:lnTo>
                  <a:pt x="318643" y="317500"/>
                </a:lnTo>
                <a:lnTo>
                  <a:pt x="525780" y="317500"/>
                </a:lnTo>
                <a:lnTo>
                  <a:pt x="525780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97279"/>
            <a:ext cx="264160" cy="5760720"/>
          </a:xfrm>
          <a:custGeom>
            <a:avLst/>
            <a:gdLst/>
            <a:ahLst/>
            <a:cxnLst/>
            <a:rect l="l" t="t" r="r" b="b"/>
            <a:pathLst>
              <a:path w="264160" h="5760720">
                <a:moveTo>
                  <a:pt x="263652" y="0"/>
                </a:moveTo>
                <a:lnTo>
                  <a:pt x="0" y="0"/>
                </a:lnTo>
                <a:lnTo>
                  <a:pt x="0" y="5760720"/>
                </a:lnTo>
                <a:lnTo>
                  <a:pt x="263652" y="5760720"/>
                </a:lnTo>
                <a:lnTo>
                  <a:pt x="263652" y="0"/>
                </a:lnTo>
                <a:close/>
              </a:path>
            </a:pathLst>
          </a:custGeom>
          <a:solidFill>
            <a:srgbClr val="E1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912" y="5618480"/>
            <a:ext cx="525780" cy="524510"/>
          </a:xfrm>
          <a:custGeom>
            <a:avLst/>
            <a:gdLst/>
            <a:ahLst/>
            <a:cxnLst/>
            <a:rect l="l" t="t" r="r" b="b"/>
            <a:pathLst>
              <a:path w="525780" h="524510">
                <a:moveTo>
                  <a:pt x="525780" y="208280"/>
                </a:moveTo>
                <a:lnTo>
                  <a:pt x="318617" y="208280"/>
                </a:lnTo>
                <a:lnTo>
                  <a:pt x="318617" y="0"/>
                </a:lnTo>
                <a:lnTo>
                  <a:pt x="207162" y="0"/>
                </a:lnTo>
                <a:lnTo>
                  <a:pt x="207162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62" y="317500"/>
                </a:lnTo>
                <a:lnTo>
                  <a:pt x="207162" y="524510"/>
                </a:lnTo>
                <a:lnTo>
                  <a:pt x="318617" y="524510"/>
                </a:lnTo>
                <a:lnTo>
                  <a:pt x="318617" y="317500"/>
                </a:lnTo>
                <a:lnTo>
                  <a:pt x="525780" y="317500"/>
                </a:lnTo>
                <a:lnTo>
                  <a:pt x="525780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839" y="687704"/>
            <a:ext cx="109043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3055" y="1927986"/>
            <a:ext cx="557339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8"/>
            <a:ext cx="12192000" cy="6850380"/>
            <a:chOff x="0" y="7618"/>
            <a:chExt cx="12192000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8"/>
              <a:ext cx="12191999" cy="6850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18204"/>
              <a:ext cx="10550652" cy="23743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81616" y="976883"/>
              <a:ext cx="1336675" cy="5166360"/>
            </a:xfrm>
            <a:custGeom>
              <a:avLst/>
              <a:gdLst/>
              <a:ahLst/>
              <a:cxnLst/>
              <a:rect l="l" t="t" r="r" b="b"/>
              <a:pathLst>
                <a:path w="1336675" h="5166360">
                  <a:moveTo>
                    <a:pt x="986028" y="4849876"/>
                  </a:moveTo>
                  <a:lnTo>
                    <a:pt x="778891" y="4849876"/>
                  </a:lnTo>
                  <a:lnTo>
                    <a:pt x="778891" y="4641596"/>
                  </a:lnTo>
                  <a:lnTo>
                    <a:pt x="667385" y="4641596"/>
                  </a:lnTo>
                  <a:lnTo>
                    <a:pt x="667385" y="4849876"/>
                  </a:lnTo>
                  <a:lnTo>
                    <a:pt x="460248" y="4849876"/>
                  </a:lnTo>
                  <a:lnTo>
                    <a:pt x="460248" y="4959096"/>
                  </a:lnTo>
                  <a:lnTo>
                    <a:pt x="667385" y="4959096"/>
                  </a:lnTo>
                  <a:lnTo>
                    <a:pt x="667385" y="5166106"/>
                  </a:lnTo>
                  <a:lnTo>
                    <a:pt x="778891" y="5166106"/>
                  </a:lnTo>
                  <a:lnTo>
                    <a:pt x="778891" y="4959096"/>
                  </a:lnTo>
                  <a:lnTo>
                    <a:pt x="986028" y="4959096"/>
                  </a:lnTo>
                  <a:lnTo>
                    <a:pt x="986028" y="4849876"/>
                  </a:lnTo>
                  <a:close/>
                </a:path>
                <a:path w="1336675" h="516636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3839" y="3925061"/>
            <a:ext cx="825690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25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4400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400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175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44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310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sz="4400" spc="-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400" spc="-33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44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37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39" y="5271008"/>
            <a:ext cx="297116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lang="en-US" sz="2000" b="1" i="1" dirty="0">
                <a:solidFill>
                  <a:srgbClr val="FBF5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Manju </a:t>
            </a:r>
            <a:r>
              <a:rPr lang="en-US" sz="2000" b="1" i="1" dirty="0" err="1">
                <a:solidFill>
                  <a:srgbClr val="FBF5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Venugopalan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930"/>
              </a:lnSpc>
            </a:pPr>
            <a:r>
              <a:rPr lang="en-US"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  <a:p>
            <a:pPr marL="12700">
              <a:lnSpc>
                <a:spcPts val="1930"/>
              </a:lnSpc>
            </a:pPr>
            <a:r>
              <a:rPr lang="en-US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 Bangalore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8804" y="111252"/>
            <a:ext cx="3319272" cy="865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5008" y="376035"/>
            <a:ext cx="7109337" cy="5850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7279"/>
            <a:ext cx="584200" cy="5760720"/>
            <a:chOff x="0" y="1097279"/>
            <a:chExt cx="584200" cy="5760720"/>
          </a:xfrm>
        </p:grpSpPr>
        <p:sp>
          <p:nvSpPr>
            <p:cNvPr id="3" name="object 3"/>
            <p:cNvSpPr/>
            <p:nvPr/>
          </p:nvSpPr>
          <p:spPr>
            <a:xfrm>
              <a:off x="0" y="1097279"/>
              <a:ext cx="264160" cy="5760720"/>
            </a:xfrm>
            <a:custGeom>
              <a:avLst/>
              <a:gdLst/>
              <a:ahLst/>
              <a:cxnLst/>
              <a:rect l="l" t="t" r="r" b="b"/>
              <a:pathLst>
                <a:path w="264160" h="5760720">
                  <a:moveTo>
                    <a:pt x="263652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263652" y="576072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" y="5618480"/>
              <a:ext cx="525780" cy="524510"/>
            </a:xfrm>
            <a:custGeom>
              <a:avLst/>
              <a:gdLst/>
              <a:ahLst/>
              <a:cxnLst/>
              <a:rect l="l" t="t" r="r" b="b"/>
              <a:pathLst>
                <a:path w="525780" h="524510">
                  <a:moveTo>
                    <a:pt x="525780" y="208280"/>
                  </a:moveTo>
                  <a:lnTo>
                    <a:pt x="318617" y="208280"/>
                  </a:lnTo>
                  <a:lnTo>
                    <a:pt x="318617" y="0"/>
                  </a:lnTo>
                  <a:lnTo>
                    <a:pt x="207162" y="0"/>
                  </a:lnTo>
                  <a:lnTo>
                    <a:pt x="207162" y="208280"/>
                  </a:lnTo>
                  <a:lnTo>
                    <a:pt x="0" y="208280"/>
                  </a:lnTo>
                  <a:lnTo>
                    <a:pt x="0" y="317500"/>
                  </a:lnTo>
                  <a:lnTo>
                    <a:pt x="207162" y="317500"/>
                  </a:lnTo>
                  <a:lnTo>
                    <a:pt x="207162" y="524510"/>
                  </a:lnTo>
                  <a:lnTo>
                    <a:pt x="318617" y="524510"/>
                  </a:lnTo>
                  <a:lnTo>
                    <a:pt x="318617" y="317500"/>
                  </a:lnTo>
                  <a:lnTo>
                    <a:pt x="525780" y="317500"/>
                  </a:lnTo>
                  <a:lnTo>
                    <a:pt x="525780" y="208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33958" y="552958"/>
            <a:ext cx="10284460" cy="5712460"/>
            <a:chOff x="933958" y="552958"/>
            <a:chExt cx="10284460" cy="5712460"/>
          </a:xfrm>
        </p:grpSpPr>
        <p:sp>
          <p:nvSpPr>
            <p:cNvPr id="6" name="object 6"/>
            <p:cNvSpPr/>
            <p:nvPr/>
          </p:nvSpPr>
          <p:spPr>
            <a:xfrm>
              <a:off x="9881615" y="976884"/>
              <a:ext cx="1336675" cy="120650"/>
            </a:xfrm>
            <a:custGeom>
              <a:avLst/>
              <a:gdLst/>
              <a:ahLst/>
              <a:cxnLst/>
              <a:rect l="l" t="t" r="r" b="b"/>
              <a:pathLst>
                <a:path w="1336675" h="12065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7989824" y="0"/>
                  </a:moveTo>
                  <a:lnTo>
                    <a:pt x="949960" y="0"/>
                  </a:lnTo>
                  <a:lnTo>
                    <a:pt x="901076" y="1236"/>
                  </a:lnTo>
                  <a:lnTo>
                    <a:pt x="852833" y="4904"/>
                  </a:lnTo>
                  <a:lnTo>
                    <a:pt x="805293" y="10945"/>
                  </a:lnTo>
                  <a:lnTo>
                    <a:pt x="758513" y="19300"/>
                  </a:lnTo>
                  <a:lnTo>
                    <a:pt x="712554" y="29907"/>
                  </a:lnTo>
                  <a:lnTo>
                    <a:pt x="667475" y="42709"/>
                  </a:lnTo>
                  <a:lnTo>
                    <a:pt x="623336" y="57644"/>
                  </a:lnTo>
                  <a:lnTo>
                    <a:pt x="580197" y="74654"/>
                  </a:lnTo>
                  <a:lnTo>
                    <a:pt x="538118" y="93678"/>
                  </a:lnTo>
                  <a:lnTo>
                    <a:pt x="497157" y="114657"/>
                  </a:lnTo>
                  <a:lnTo>
                    <a:pt x="457376" y="137531"/>
                  </a:lnTo>
                  <a:lnTo>
                    <a:pt x="418833" y="162241"/>
                  </a:lnTo>
                  <a:lnTo>
                    <a:pt x="381588" y="188726"/>
                  </a:lnTo>
                  <a:lnTo>
                    <a:pt x="345701" y="216928"/>
                  </a:lnTo>
                  <a:lnTo>
                    <a:pt x="311232" y="246786"/>
                  </a:lnTo>
                  <a:lnTo>
                    <a:pt x="278241" y="278241"/>
                  </a:lnTo>
                  <a:lnTo>
                    <a:pt x="246786" y="311232"/>
                  </a:lnTo>
                  <a:lnTo>
                    <a:pt x="216928" y="345701"/>
                  </a:lnTo>
                  <a:lnTo>
                    <a:pt x="188726" y="381588"/>
                  </a:lnTo>
                  <a:lnTo>
                    <a:pt x="162241" y="418833"/>
                  </a:lnTo>
                  <a:lnTo>
                    <a:pt x="137531" y="457376"/>
                  </a:lnTo>
                  <a:lnTo>
                    <a:pt x="114657" y="497157"/>
                  </a:lnTo>
                  <a:lnTo>
                    <a:pt x="93678" y="538118"/>
                  </a:lnTo>
                  <a:lnTo>
                    <a:pt x="74654" y="580197"/>
                  </a:lnTo>
                  <a:lnTo>
                    <a:pt x="57644" y="623336"/>
                  </a:lnTo>
                  <a:lnTo>
                    <a:pt x="42709" y="667475"/>
                  </a:lnTo>
                  <a:lnTo>
                    <a:pt x="29907" y="712554"/>
                  </a:lnTo>
                  <a:lnTo>
                    <a:pt x="19300" y="758513"/>
                  </a:lnTo>
                  <a:lnTo>
                    <a:pt x="10945" y="805293"/>
                  </a:lnTo>
                  <a:lnTo>
                    <a:pt x="4904" y="852833"/>
                  </a:lnTo>
                  <a:lnTo>
                    <a:pt x="1236" y="901076"/>
                  </a:lnTo>
                  <a:lnTo>
                    <a:pt x="0" y="949959"/>
                  </a:lnTo>
                  <a:lnTo>
                    <a:pt x="0" y="4749800"/>
                  </a:lnTo>
                  <a:lnTo>
                    <a:pt x="1236" y="4798683"/>
                  </a:lnTo>
                  <a:lnTo>
                    <a:pt x="4904" y="4846926"/>
                  </a:lnTo>
                  <a:lnTo>
                    <a:pt x="10945" y="4894466"/>
                  </a:lnTo>
                  <a:lnTo>
                    <a:pt x="19300" y="4941246"/>
                  </a:lnTo>
                  <a:lnTo>
                    <a:pt x="29907" y="4987205"/>
                  </a:lnTo>
                  <a:lnTo>
                    <a:pt x="42709" y="5032284"/>
                  </a:lnTo>
                  <a:lnTo>
                    <a:pt x="57644" y="5076423"/>
                  </a:lnTo>
                  <a:lnTo>
                    <a:pt x="74654" y="5119562"/>
                  </a:lnTo>
                  <a:lnTo>
                    <a:pt x="93678" y="5161641"/>
                  </a:lnTo>
                  <a:lnTo>
                    <a:pt x="114657" y="5202602"/>
                  </a:lnTo>
                  <a:lnTo>
                    <a:pt x="137531" y="5242383"/>
                  </a:lnTo>
                  <a:lnTo>
                    <a:pt x="162241" y="5280926"/>
                  </a:lnTo>
                  <a:lnTo>
                    <a:pt x="188726" y="5318171"/>
                  </a:lnTo>
                  <a:lnTo>
                    <a:pt x="216928" y="5354058"/>
                  </a:lnTo>
                  <a:lnTo>
                    <a:pt x="246786" y="5388527"/>
                  </a:lnTo>
                  <a:lnTo>
                    <a:pt x="278241" y="5421518"/>
                  </a:lnTo>
                  <a:lnTo>
                    <a:pt x="311232" y="5452973"/>
                  </a:lnTo>
                  <a:lnTo>
                    <a:pt x="345701" y="5482831"/>
                  </a:lnTo>
                  <a:lnTo>
                    <a:pt x="381588" y="5511033"/>
                  </a:lnTo>
                  <a:lnTo>
                    <a:pt x="418833" y="5537518"/>
                  </a:lnTo>
                  <a:lnTo>
                    <a:pt x="457376" y="5562228"/>
                  </a:lnTo>
                  <a:lnTo>
                    <a:pt x="497157" y="5585102"/>
                  </a:lnTo>
                  <a:lnTo>
                    <a:pt x="538118" y="5606081"/>
                  </a:lnTo>
                  <a:lnTo>
                    <a:pt x="580197" y="5625105"/>
                  </a:lnTo>
                  <a:lnTo>
                    <a:pt x="623336" y="5642115"/>
                  </a:lnTo>
                  <a:lnTo>
                    <a:pt x="667475" y="5657050"/>
                  </a:lnTo>
                  <a:lnTo>
                    <a:pt x="712554" y="5669852"/>
                  </a:lnTo>
                  <a:lnTo>
                    <a:pt x="758513" y="5680459"/>
                  </a:lnTo>
                  <a:lnTo>
                    <a:pt x="805293" y="5688814"/>
                  </a:lnTo>
                  <a:lnTo>
                    <a:pt x="852833" y="5694855"/>
                  </a:lnTo>
                  <a:lnTo>
                    <a:pt x="901076" y="5698523"/>
                  </a:lnTo>
                  <a:lnTo>
                    <a:pt x="949960" y="5699759"/>
                  </a:lnTo>
                  <a:lnTo>
                    <a:pt x="7989824" y="5699759"/>
                  </a:lnTo>
                  <a:lnTo>
                    <a:pt x="8038707" y="5698523"/>
                  </a:lnTo>
                  <a:lnTo>
                    <a:pt x="8086950" y="5694855"/>
                  </a:lnTo>
                  <a:lnTo>
                    <a:pt x="8134490" y="5688814"/>
                  </a:lnTo>
                  <a:lnTo>
                    <a:pt x="8181270" y="5680459"/>
                  </a:lnTo>
                  <a:lnTo>
                    <a:pt x="8227229" y="5669852"/>
                  </a:lnTo>
                  <a:lnTo>
                    <a:pt x="8272308" y="5657050"/>
                  </a:lnTo>
                  <a:lnTo>
                    <a:pt x="8316447" y="5642115"/>
                  </a:lnTo>
                  <a:lnTo>
                    <a:pt x="8359586" y="5625105"/>
                  </a:lnTo>
                  <a:lnTo>
                    <a:pt x="8401665" y="5606081"/>
                  </a:lnTo>
                  <a:lnTo>
                    <a:pt x="8442626" y="5585102"/>
                  </a:lnTo>
                  <a:lnTo>
                    <a:pt x="8482407" y="5562228"/>
                  </a:lnTo>
                  <a:lnTo>
                    <a:pt x="8520950" y="5537518"/>
                  </a:lnTo>
                  <a:lnTo>
                    <a:pt x="8558195" y="5511033"/>
                  </a:lnTo>
                  <a:lnTo>
                    <a:pt x="8594082" y="5482831"/>
                  </a:lnTo>
                  <a:lnTo>
                    <a:pt x="8628551" y="5452973"/>
                  </a:lnTo>
                  <a:lnTo>
                    <a:pt x="8661542" y="5421518"/>
                  </a:lnTo>
                  <a:lnTo>
                    <a:pt x="8692997" y="5388527"/>
                  </a:lnTo>
                  <a:lnTo>
                    <a:pt x="8722855" y="5354058"/>
                  </a:lnTo>
                  <a:lnTo>
                    <a:pt x="8751057" y="5318171"/>
                  </a:lnTo>
                  <a:lnTo>
                    <a:pt x="8777542" y="5280926"/>
                  </a:lnTo>
                  <a:lnTo>
                    <a:pt x="8802252" y="5242383"/>
                  </a:lnTo>
                  <a:lnTo>
                    <a:pt x="8825126" y="5202602"/>
                  </a:lnTo>
                  <a:lnTo>
                    <a:pt x="8846105" y="5161641"/>
                  </a:lnTo>
                  <a:lnTo>
                    <a:pt x="8865129" y="5119562"/>
                  </a:lnTo>
                  <a:lnTo>
                    <a:pt x="8882139" y="5076423"/>
                  </a:lnTo>
                  <a:lnTo>
                    <a:pt x="8897074" y="5032284"/>
                  </a:lnTo>
                  <a:lnTo>
                    <a:pt x="8909876" y="4987205"/>
                  </a:lnTo>
                  <a:lnTo>
                    <a:pt x="8920483" y="4941246"/>
                  </a:lnTo>
                  <a:lnTo>
                    <a:pt x="8928838" y="4894466"/>
                  </a:lnTo>
                  <a:lnTo>
                    <a:pt x="8934879" y="4846926"/>
                  </a:lnTo>
                  <a:lnTo>
                    <a:pt x="8938547" y="4798683"/>
                  </a:lnTo>
                  <a:lnTo>
                    <a:pt x="8939784" y="4749800"/>
                  </a:lnTo>
                  <a:lnTo>
                    <a:pt x="8939784" y="949959"/>
                  </a:lnTo>
                  <a:lnTo>
                    <a:pt x="8938547" y="901076"/>
                  </a:lnTo>
                  <a:lnTo>
                    <a:pt x="8934879" y="852833"/>
                  </a:lnTo>
                  <a:lnTo>
                    <a:pt x="8928838" y="805293"/>
                  </a:lnTo>
                  <a:lnTo>
                    <a:pt x="8920483" y="758513"/>
                  </a:lnTo>
                  <a:lnTo>
                    <a:pt x="8909876" y="712554"/>
                  </a:lnTo>
                  <a:lnTo>
                    <a:pt x="8897074" y="667475"/>
                  </a:lnTo>
                  <a:lnTo>
                    <a:pt x="8882139" y="623336"/>
                  </a:lnTo>
                  <a:lnTo>
                    <a:pt x="8865129" y="580197"/>
                  </a:lnTo>
                  <a:lnTo>
                    <a:pt x="8846105" y="538118"/>
                  </a:lnTo>
                  <a:lnTo>
                    <a:pt x="8825126" y="497157"/>
                  </a:lnTo>
                  <a:lnTo>
                    <a:pt x="8802252" y="457376"/>
                  </a:lnTo>
                  <a:lnTo>
                    <a:pt x="8777542" y="418833"/>
                  </a:lnTo>
                  <a:lnTo>
                    <a:pt x="8751057" y="381588"/>
                  </a:lnTo>
                  <a:lnTo>
                    <a:pt x="8722855" y="345701"/>
                  </a:lnTo>
                  <a:lnTo>
                    <a:pt x="8692997" y="311232"/>
                  </a:lnTo>
                  <a:lnTo>
                    <a:pt x="8661542" y="278241"/>
                  </a:lnTo>
                  <a:lnTo>
                    <a:pt x="8628551" y="246786"/>
                  </a:lnTo>
                  <a:lnTo>
                    <a:pt x="8594082" y="216928"/>
                  </a:lnTo>
                  <a:lnTo>
                    <a:pt x="8558195" y="188726"/>
                  </a:lnTo>
                  <a:lnTo>
                    <a:pt x="8520950" y="162241"/>
                  </a:lnTo>
                  <a:lnTo>
                    <a:pt x="8482407" y="137531"/>
                  </a:lnTo>
                  <a:lnTo>
                    <a:pt x="8442626" y="114657"/>
                  </a:lnTo>
                  <a:lnTo>
                    <a:pt x="8401665" y="93678"/>
                  </a:lnTo>
                  <a:lnTo>
                    <a:pt x="8359586" y="74654"/>
                  </a:lnTo>
                  <a:lnTo>
                    <a:pt x="8316447" y="57644"/>
                  </a:lnTo>
                  <a:lnTo>
                    <a:pt x="8272308" y="42709"/>
                  </a:lnTo>
                  <a:lnTo>
                    <a:pt x="8227229" y="29907"/>
                  </a:lnTo>
                  <a:lnTo>
                    <a:pt x="8181270" y="19300"/>
                  </a:lnTo>
                  <a:lnTo>
                    <a:pt x="8134490" y="10945"/>
                  </a:lnTo>
                  <a:lnTo>
                    <a:pt x="8086950" y="4904"/>
                  </a:lnTo>
                  <a:lnTo>
                    <a:pt x="8038707" y="1236"/>
                  </a:lnTo>
                  <a:lnTo>
                    <a:pt x="7989824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0" y="949959"/>
                  </a:moveTo>
                  <a:lnTo>
                    <a:pt x="1236" y="901076"/>
                  </a:lnTo>
                  <a:lnTo>
                    <a:pt x="4904" y="852833"/>
                  </a:lnTo>
                  <a:lnTo>
                    <a:pt x="10945" y="805293"/>
                  </a:lnTo>
                  <a:lnTo>
                    <a:pt x="19300" y="758513"/>
                  </a:lnTo>
                  <a:lnTo>
                    <a:pt x="29907" y="712554"/>
                  </a:lnTo>
                  <a:lnTo>
                    <a:pt x="42709" y="667475"/>
                  </a:lnTo>
                  <a:lnTo>
                    <a:pt x="57644" y="623336"/>
                  </a:lnTo>
                  <a:lnTo>
                    <a:pt x="74654" y="580197"/>
                  </a:lnTo>
                  <a:lnTo>
                    <a:pt x="93678" y="538118"/>
                  </a:lnTo>
                  <a:lnTo>
                    <a:pt x="114657" y="497157"/>
                  </a:lnTo>
                  <a:lnTo>
                    <a:pt x="137531" y="457376"/>
                  </a:lnTo>
                  <a:lnTo>
                    <a:pt x="162241" y="418833"/>
                  </a:lnTo>
                  <a:lnTo>
                    <a:pt x="188726" y="381588"/>
                  </a:lnTo>
                  <a:lnTo>
                    <a:pt x="216928" y="345701"/>
                  </a:lnTo>
                  <a:lnTo>
                    <a:pt x="246786" y="311232"/>
                  </a:lnTo>
                  <a:lnTo>
                    <a:pt x="278241" y="278241"/>
                  </a:lnTo>
                  <a:lnTo>
                    <a:pt x="311232" y="246786"/>
                  </a:lnTo>
                  <a:lnTo>
                    <a:pt x="345701" y="216928"/>
                  </a:lnTo>
                  <a:lnTo>
                    <a:pt x="381588" y="188726"/>
                  </a:lnTo>
                  <a:lnTo>
                    <a:pt x="418833" y="162241"/>
                  </a:lnTo>
                  <a:lnTo>
                    <a:pt x="457376" y="137531"/>
                  </a:lnTo>
                  <a:lnTo>
                    <a:pt x="497157" y="114657"/>
                  </a:lnTo>
                  <a:lnTo>
                    <a:pt x="538118" y="93678"/>
                  </a:lnTo>
                  <a:lnTo>
                    <a:pt x="580197" y="74654"/>
                  </a:lnTo>
                  <a:lnTo>
                    <a:pt x="623336" y="57644"/>
                  </a:lnTo>
                  <a:lnTo>
                    <a:pt x="667475" y="42709"/>
                  </a:lnTo>
                  <a:lnTo>
                    <a:pt x="712554" y="29907"/>
                  </a:lnTo>
                  <a:lnTo>
                    <a:pt x="758513" y="19300"/>
                  </a:lnTo>
                  <a:lnTo>
                    <a:pt x="805293" y="10945"/>
                  </a:lnTo>
                  <a:lnTo>
                    <a:pt x="852833" y="4904"/>
                  </a:lnTo>
                  <a:lnTo>
                    <a:pt x="901076" y="1236"/>
                  </a:lnTo>
                  <a:lnTo>
                    <a:pt x="949960" y="0"/>
                  </a:lnTo>
                  <a:lnTo>
                    <a:pt x="7989824" y="0"/>
                  </a:lnTo>
                  <a:lnTo>
                    <a:pt x="8038707" y="1236"/>
                  </a:lnTo>
                  <a:lnTo>
                    <a:pt x="8086950" y="4904"/>
                  </a:lnTo>
                  <a:lnTo>
                    <a:pt x="8134490" y="10945"/>
                  </a:lnTo>
                  <a:lnTo>
                    <a:pt x="8181270" y="19300"/>
                  </a:lnTo>
                  <a:lnTo>
                    <a:pt x="8227229" y="29907"/>
                  </a:lnTo>
                  <a:lnTo>
                    <a:pt x="8272308" y="42709"/>
                  </a:lnTo>
                  <a:lnTo>
                    <a:pt x="8316447" y="57644"/>
                  </a:lnTo>
                  <a:lnTo>
                    <a:pt x="8359586" y="74654"/>
                  </a:lnTo>
                  <a:lnTo>
                    <a:pt x="8401665" y="93678"/>
                  </a:lnTo>
                  <a:lnTo>
                    <a:pt x="8442626" y="114657"/>
                  </a:lnTo>
                  <a:lnTo>
                    <a:pt x="8482407" y="137531"/>
                  </a:lnTo>
                  <a:lnTo>
                    <a:pt x="8520950" y="162241"/>
                  </a:lnTo>
                  <a:lnTo>
                    <a:pt x="8558195" y="188726"/>
                  </a:lnTo>
                  <a:lnTo>
                    <a:pt x="8594082" y="216928"/>
                  </a:lnTo>
                  <a:lnTo>
                    <a:pt x="8628551" y="246786"/>
                  </a:lnTo>
                  <a:lnTo>
                    <a:pt x="8661542" y="278241"/>
                  </a:lnTo>
                  <a:lnTo>
                    <a:pt x="8692997" y="311232"/>
                  </a:lnTo>
                  <a:lnTo>
                    <a:pt x="8722855" y="345701"/>
                  </a:lnTo>
                  <a:lnTo>
                    <a:pt x="8751057" y="381588"/>
                  </a:lnTo>
                  <a:lnTo>
                    <a:pt x="8777542" y="418833"/>
                  </a:lnTo>
                  <a:lnTo>
                    <a:pt x="8802252" y="457376"/>
                  </a:lnTo>
                  <a:lnTo>
                    <a:pt x="8825126" y="497157"/>
                  </a:lnTo>
                  <a:lnTo>
                    <a:pt x="8846105" y="538118"/>
                  </a:lnTo>
                  <a:lnTo>
                    <a:pt x="8865129" y="580197"/>
                  </a:lnTo>
                  <a:lnTo>
                    <a:pt x="8882139" y="623336"/>
                  </a:lnTo>
                  <a:lnTo>
                    <a:pt x="8897074" y="667475"/>
                  </a:lnTo>
                  <a:lnTo>
                    <a:pt x="8909876" y="712554"/>
                  </a:lnTo>
                  <a:lnTo>
                    <a:pt x="8920483" y="758513"/>
                  </a:lnTo>
                  <a:lnTo>
                    <a:pt x="8928838" y="805293"/>
                  </a:lnTo>
                  <a:lnTo>
                    <a:pt x="8934879" y="852833"/>
                  </a:lnTo>
                  <a:lnTo>
                    <a:pt x="8938547" y="901076"/>
                  </a:lnTo>
                  <a:lnTo>
                    <a:pt x="8939784" y="949959"/>
                  </a:lnTo>
                  <a:lnTo>
                    <a:pt x="8939784" y="4749800"/>
                  </a:lnTo>
                  <a:lnTo>
                    <a:pt x="8938547" y="4798683"/>
                  </a:lnTo>
                  <a:lnTo>
                    <a:pt x="8934879" y="4846926"/>
                  </a:lnTo>
                  <a:lnTo>
                    <a:pt x="8928838" y="4894466"/>
                  </a:lnTo>
                  <a:lnTo>
                    <a:pt x="8920483" y="4941246"/>
                  </a:lnTo>
                  <a:lnTo>
                    <a:pt x="8909876" y="4987205"/>
                  </a:lnTo>
                  <a:lnTo>
                    <a:pt x="8897074" y="5032284"/>
                  </a:lnTo>
                  <a:lnTo>
                    <a:pt x="8882139" y="5076423"/>
                  </a:lnTo>
                  <a:lnTo>
                    <a:pt x="8865129" y="5119562"/>
                  </a:lnTo>
                  <a:lnTo>
                    <a:pt x="8846105" y="5161641"/>
                  </a:lnTo>
                  <a:lnTo>
                    <a:pt x="8825126" y="5202602"/>
                  </a:lnTo>
                  <a:lnTo>
                    <a:pt x="8802252" y="5242383"/>
                  </a:lnTo>
                  <a:lnTo>
                    <a:pt x="8777542" y="5280926"/>
                  </a:lnTo>
                  <a:lnTo>
                    <a:pt x="8751057" y="5318171"/>
                  </a:lnTo>
                  <a:lnTo>
                    <a:pt x="8722855" y="5354058"/>
                  </a:lnTo>
                  <a:lnTo>
                    <a:pt x="8692997" y="5388527"/>
                  </a:lnTo>
                  <a:lnTo>
                    <a:pt x="8661542" y="5421518"/>
                  </a:lnTo>
                  <a:lnTo>
                    <a:pt x="8628551" y="5452973"/>
                  </a:lnTo>
                  <a:lnTo>
                    <a:pt x="8594082" y="5482831"/>
                  </a:lnTo>
                  <a:lnTo>
                    <a:pt x="8558195" y="5511033"/>
                  </a:lnTo>
                  <a:lnTo>
                    <a:pt x="8520950" y="5537518"/>
                  </a:lnTo>
                  <a:lnTo>
                    <a:pt x="8482407" y="5562228"/>
                  </a:lnTo>
                  <a:lnTo>
                    <a:pt x="8442626" y="5585102"/>
                  </a:lnTo>
                  <a:lnTo>
                    <a:pt x="8401665" y="5606081"/>
                  </a:lnTo>
                  <a:lnTo>
                    <a:pt x="8359586" y="5625105"/>
                  </a:lnTo>
                  <a:lnTo>
                    <a:pt x="8316447" y="5642115"/>
                  </a:lnTo>
                  <a:lnTo>
                    <a:pt x="8272308" y="5657050"/>
                  </a:lnTo>
                  <a:lnTo>
                    <a:pt x="8227229" y="5669852"/>
                  </a:lnTo>
                  <a:lnTo>
                    <a:pt x="8181270" y="5680459"/>
                  </a:lnTo>
                  <a:lnTo>
                    <a:pt x="8134490" y="5688814"/>
                  </a:lnTo>
                  <a:lnTo>
                    <a:pt x="8086950" y="5694855"/>
                  </a:lnTo>
                  <a:lnTo>
                    <a:pt x="8038707" y="5698523"/>
                  </a:lnTo>
                  <a:lnTo>
                    <a:pt x="7989824" y="5699759"/>
                  </a:lnTo>
                  <a:lnTo>
                    <a:pt x="949960" y="5699759"/>
                  </a:lnTo>
                  <a:lnTo>
                    <a:pt x="901076" y="5698523"/>
                  </a:lnTo>
                  <a:lnTo>
                    <a:pt x="852833" y="5694855"/>
                  </a:lnTo>
                  <a:lnTo>
                    <a:pt x="805293" y="5688814"/>
                  </a:lnTo>
                  <a:lnTo>
                    <a:pt x="758513" y="5680459"/>
                  </a:lnTo>
                  <a:lnTo>
                    <a:pt x="712554" y="5669852"/>
                  </a:lnTo>
                  <a:lnTo>
                    <a:pt x="667475" y="5657050"/>
                  </a:lnTo>
                  <a:lnTo>
                    <a:pt x="623336" y="5642115"/>
                  </a:lnTo>
                  <a:lnTo>
                    <a:pt x="580197" y="5625105"/>
                  </a:lnTo>
                  <a:lnTo>
                    <a:pt x="538118" y="5606081"/>
                  </a:lnTo>
                  <a:lnTo>
                    <a:pt x="497157" y="5585102"/>
                  </a:lnTo>
                  <a:lnTo>
                    <a:pt x="457376" y="5562228"/>
                  </a:lnTo>
                  <a:lnTo>
                    <a:pt x="418833" y="5537518"/>
                  </a:lnTo>
                  <a:lnTo>
                    <a:pt x="381588" y="5511033"/>
                  </a:lnTo>
                  <a:lnTo>
                    <a:pt x="345701" y="5482831"/>
                  </a:lnTo>
                  <a:lnTo>
                    <a:pt x="311232" y="5452973"/>
                  </a:lnTo>
                  <a:lnTo>
                    <a:pt x="278241" y="5421518"/>
                  </a:lnTo>
                  <a:lnTo>
                    <a:pt x="246786" y="5388527"/>
                  </a:lnTo>
                  <a:lnTo>
                    <a:pt x="216928" y="5354058"/>
                  </a:lnTo>
                  <a:lnTo>
                    <a:pt x="188726" y="5318171"/>
                  </a:lnTo>
                  <a:lnTo>
                    <a:pt x="162241" y="5280926"/>
                  </a:lnTo>
                  <a:lnTo>
                    <a:pt x="137531" y="5242383"/>
                  </a:lnTo>
                  <a:lnTo>
                    <a:pt x="114657" y="5202602"/>
                  </a:lnTo>
                  <a:lnTo>
                    <a:pt x="93678" y="5161641"/>
                  </a:lnTo>
                  <a:lnTo>
                    <a:pt x="74654" y="5119562"/>
                  </a:lnTo>
                  <a:lnTo>
                    <a:pt x="57644" y="5076423"/>
                  </a:lnTo>
                  <a:lnTo>
                    <a:pt x="42709" y="5032284"/>
                  </a:lnTo>
                  <a:lnTo>
                    <a:pt x="29907" y="4987205"/>
                  </a:lnTo>
                  <a:lnTo>
                    <a:pt x="19300" y="4941246"/>
                  </a:lnTo>
                  <a:lnTo>
                    <a:pt x="10945" y="4894466"/>
                  </a:lnTo>
                  <a:lnTo>
                    <a:pt x="4904" y="4846926"/>
                  </a:lnTo>
                  <a:lnTo>
                    <a:pt x="1236" y="4798683"/>
                  </a:lnTo>
                  <a:lnTo>
                    <a:pt x="0" y="4749800"/>
                  </a:lnTo>
                  <a:lnTo>
                    <a:pt x="0" y="94995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8545068" y="0"/>
                  </a:moveTo>
                  <a:lnTo>
                    <a:pt x="0" y="0"/>
                  </a:lnTo>
                  <a:lnTo>
                    <a:pt x="0" y="4104131"/>
                  </a:lnTo>
                  <a:lnTo>
                    <a:pt x="8545068" y="4104131"/>
                  </a:lnTo>
                  <a:lnTo>
                    <a:pt x="85450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0" y="4104131"/>
                  </a:moveTo>
                  <a:lnTo>
                    <a:pt x="8545068" y="4104131"/>
                  </a:lnTo>
                  <a:lnTo>
                    <a:pt x="8545068" y="0"/>
                  </a:lnTo>
                  <a:lnTo>
                    <a:pt x="0" y="0"/>
                  </a:lnTo>
                  <a:lnTo>
                    <a:pt x="0" y="4104131"/>
                  </a:lnTo>
                  <a:close/>
                </a:path>
              </a:pathLst>
            </a:custGeom>
            <a:ln w="12699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3667" y="773049"/>
            <a:ext cx="363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50" dirty="0">
                <a:latin typeface="Trebuchet MS"/>
                <a:cs typeface="Trebuchet MS"/>
              </a:rPr>
              <a:t>Artificial</a:t>
            </a:r>
            <a:r>
              <a:rPr sz="3200" i="1" spc="-60" dirty="0">
                <a:latin typeface="Trebuchet MS"/>
                <a:cs typeface="Trebuchet MS"/>
              </a:rPr>
              <a:t> </a:t>
            </a:r>
            <a:r>
              <a:rPr sz="3200" i="1" spc="-95" dirty="0">
                <a:latin typeface="Trebuchet MS"/>
                <a:cs typeface="Trebuchet MS"/>
              </a:rPr>
              <a:t>Intelligence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566" y="1636902"/>
            <a:ext cx="3136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32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7223" y="2602230"/>
            <a:ext cx="19240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5541" y="2305557"/>
            <a:ext cx="8219440" cy="3263900"/>
            <a:chOff x="1415541" y="2305557"/>
            <a:chExt cx="8219440" cy="3263900"/>
          </a:xfrm>
        </p:grpSpPr>
        <p:sp>
          <p:nvSpPr>
            <p:cNvPr id="18" name="object 18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19" y="3250691"/>
                  </a:lnTo>
                  <a:lnTo>
                    <a:pt x="2712719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19" y="452119"/>
                  </a:lnTo>
                  <a:lnTo>
                    <a:pt x="2712719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7906258" y="0"/>
                  </a:moveTo>
                  <a:lnTo>
                    <a:pt x="201422" y="0"/>
                  </a:lnTo>
                  <a:lnTo>
                    <a:pt x="155234" y="5319"/>
                  </a:lnTo>
                  <a:lnTo>
                    <a:pt x="112837" y="20471"/>
                  </a:lnTo>
                  <a:lnTo>
                    <a:pt x="75438" y="44247"/>
                  </a:lnTo>
                  <a:lnTo>
                    <a:pt x="44247" y="75438"/>
                  </a:lnTo>
                  <a:lnTo>
                    <a:pt x="20471" y="112837"/>
                  </a:lnTo>
                  <a:lnTo>
                    <a:pt x="5319" y="155234"/>
                  </a:lnTo>
                  <a:lnTo>
                    <a:pt x="0" y="201422"/>
                  </a:lnTo>
                  <a:lnTo>
                    <a:pt x="0" y="1007110"/>
                  </a:lnTo>
                  <a:lnTo>
                    <a:pt x="5319" y="1053297"/>
                  </a:lnTo>
                  <a:lnTo>
                    <a:pt x="20471" y="1095694"/>
                  </a:lnTo>
                  <a:lnTo>
                    <a:pt x="44247" y="1133093"/>
                  </a:lnTo>
                  <a:lnTo>
                    <a:pt x="75438" y="1164284"/>
                  </a:lnTo>
                  <a:lnTo>
                    <a:pt x="112837" y="1188060"/>
                  </a:lnTo>
                  <a:lnTo>
                    <a:pt x="155234" y="1203212"/>
                  </a:lnTo>
                  <a:lnTo>
                    <a:pt x="201422" y="1208532"/>
                  </a:lnTo>
                  <a:lnTo>
                    <a:pt x="7906258" y="1208532"/>
                  </a:lnTo>
                  <a:lnTo>
                    <a:pt x="7952445" y="1203212"/>
                  </a:lnTo>
                  <a:lnTo>
                    <a:pt x="7994842" y="1188060"/>
                  </a:lnTo>
                  <a:lnTo>
                    <a:pt x="8032241" y="1164284"/>
                  </a:lnTo>
                  <a:lnTo>
                    <a:pt x="8063432" y="1133093"/>
                  </a:lnTo>
                  <a:lnTo>
                    <a:pt x="8087208" y="1095694"/>
                  </a:lnTo>
                  <a:lnTo>
                    <a:pt x="8102360" y="1053297"/>
                  </a:lnTo>
                  <a:lnTo>
                    <a:pt x="8107680" y="1007110"/>
                  </a:lnTo>
                  <a:lnTo>
                    <a:pt x="8107680" y="201422"/>
                  </a:lnTo>
                  <a:lnTo>
                    <a:pt x="8102360" y="155234"/>
                  </a:lnTo>
                  <a:lnTo>
                    <a:pt x="8087208" y="112837"/>
                  </a:lnTo>
                  <a:lnTo>
                    <a:pt x="8063432" y="75438"/>
                  </a:lnTo>
                  <a:lnTo>
                    <a:pt x="8032241" y="44247"/>
                  </a:lnTo>
                  <a:lnTo>
                    <a:pt x="7994842" y="20471"/>
                  </a:lnTo>
                  <a:lnTo>
                    <a:pt x="7952445" y="5319"/>
                  </a:lnTo>
                  <a:lnTo>
                    <a:pt x="7906258" y="0"/>
                  </a:lnTo>
                  <a:close/>
                </a:path>
              </a:pathLst>
            </a:custGeom>
            <a:solidFill>
              <a:srgbClr val="001F5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0" y="201422"/>
                  </a:moveTo>
                  <a:lnTo>
                    <a:pt x="5319" y="155234"/>
                  </a:lnTo>
                  <a:lnTo>
                    <a:pt x="20471" y="112837"/>
                  </a:lnTo>
                  <a:lnTo>
                    <a:pt x="44247" y="75438"/>
                  </a:lnTo>
                  <a:lnTo>
                    <a:pt x="75438" y="44247"/>
                  </a:lnTo>
                  <a:lnTo>
                    <a:pt x="112837" y="20471"/>
                  </a:lnTo>
                  <a:lnTo>
                    <a:pt x="155234" y="5319"/>
                  </a:lnTo>
                  <a:lnTo>
                    <a:pt x="201422" y="0"/>
                  </a:lnTo>
                  <a:lnTo>
                    <a:pt x="7906258" y="0"/>
                  </a:lnTo>
                  <a:lnTo>
                    <a:pt x="7952445" y="5319"/>
                  </a:lnTo>
                  <a:lnTo>
                    <a:pt x="7994842" y="20471"/>
                  </a:lnTo>
                  <a:lnTo>
                    <a:pt x="8032241" y="44247"/>
                  </a:lnTo>
                  <a:lnTo>
                    <a:pt x="8063432" y="75438"/>
                  </a:lnTo>
                  <a:lnTo>
                    <a:pt x="8087208" y="112837"/>
                  </a:lnTo>
                  <a:lnTo>
                    <a:pt x="8102360" y="155234"/>
                  </a:lnTo>
                  <a:lnTo>
                    <a:pt x="8107680" y="201422"/>
                  </a:lnTo>
                  <a:lnTo>
                    <a:pt x="8107680" y="1007110"/>
                  </a:lnTo>
                  <a:lnTo>
                    <a:pt x="8102360" y="1053297"/>
                  </a:lnTo>
                  <a:lnTo>
                    <a:pt x="8087208" y="1095694"/>
                  </a:lnTo>
                  <a:lnTo>
                    <a:pt x="8063432" y="1133093"/>
                  </a:lnTo>
                  <a:lnTo>
                    <a:pt x="8032241" y="1164284"/>
                  </a:lnTo>
                  <a:lnTo>
                    <a:pt x="7994842" y="1188060"/>
                  </a:lnTo>
                  <a:lnTo>
                    <a:pt x="7952445" y="1203212"/>
                  </a:lnTo>
                  <a:lnTo>
                    <a:pt x="7906258" y="1208532"/>
                  </a:lnTo>
                  <a:lnTo>
                    <a:pt x="201422" y="1208532"/>
                  </a:lnTo>
                  <a:lnTo>
                    <a:pt x="155234" y="1203212"/>
                  </a:lnTo>
                  <a:lnTo>
                    <a:pt x="112837" y="1188060"/>
                  </a:lnTo>
                  <a:lnTo>
                    <a:pt x="75438" y="1164284"/>
                  </a:lnTo>
                  <a:lnTo>
                    <a:pt x="44247" y="1133093"/>
                  </a:lnTo>
                  <a:lnTo>
                    <a:pt x="20471" y="1095694"/>
                  </a:lnTo>
                  <a:lnTo>
                    <a:pt x="5319" y="1053297"/>
                  </a:lnTo>
                  <a:lnTo>
                    <a:pt x="0" y="1007110"/>
                  </a:lnTo>
                  <a:lnTo>
                    <a:pt x="0" y="201422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5163" y="2602230"/>
            <a:ext cx="2362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740" marR="5080" indent="-460375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Unsupervised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3415" y="2602230"/>
            <a:ext cx="2540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marR="5080" indent="-497205">
              <a:lnSpc>
                <a:spcPct val="100000"/>
              </a:lnSpc>
              <a:spcBef>
                <a:spcPts val="105"/>
              </a:spcBef>
            </a:pPr>
            <a:r>
              <a:rPr sz="3200" i="1" spc="-120" dirty="0">
                <a:latin typeface="Trebuchet MS"/>
                <a:cs typeface="Trebuchet MS"/>
              </a:rPr>
              <a:t>Reinforcement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739" y="4665090"/>
            <a:ext cx="2554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200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73642" y="3666934"/>
            <a:ext cx="434340" cy="405130"/>
            <a:chOff x="2473642" y="3666934"/>
            <a:chExt cx="434340" cy="405130"/>
          </a:xfrm>
        </p:grpSpPr>
        <p:sp>
          <p:nvSpPr>
            <p:cNvPr id="28" name="object 28"/>
            <p:cNvSpPr/>
            <p:nvPr/>
          </p:nvSpPr>
          <p:spPr>
            <a:xfrm>
              <a:off x="2487929" y="3681221"/>
              <a:ext cx="405765" cy="376555"/>
            </a:xfrm>
            <a:custGeom>
              <a:avLst/>
              <a:gdLst/>
              <a:ahLst/>
              <a:cxnLst/>
              <a:rect l="l" t="t" r="r" b="b"/>
              <a:pathLst>
                <a:path w="405764" h="376554">
                  <a:moveTo>
                    <a:pt x="202692" y="0"/>
                  </a:moveTo>
                  <a:lnTo>
                    <a:pt x="140207" y="74548"/>
                  </a:lnTo>
                  <a:lnTo>
                    <a:pt x="40131" y="74548"/>
                  </a:lnTo>
                  <a:lnTo>
                    <a:pt x="62483" y="167512"/>
                  </a:lnTo>
                  <a:lnTo>
                    <a:pt x="0" y="242061"/>
                  </a:lnTo>
                  <a:lnTo>
                    <a:pt x="90169" y="283463"/>
                  </a:lnTo>
                  <a:lnTo>
                    <a:pt x="112521" y="376427"/>
                  </a:lnTo>
                  <a:lnTo>
                    <a:pt x="202692" y="335025"/>
                  </a:lnTo>
                  <a:lnTo>
                    <a:pt x="292862" y="376427"/>
                  </a:lnTo>
                  <a:lnTo>
                    <a:pt x="315213" y="283463"/>
                  </a:lnTo>
                  <a:lnTo>
                    <a:pt x="405383" y="242061"/>
                  </a:lnTo>
                  <a:lnTo>
                    <a:pt x="342900" y="167512"/>
                  </a:lnTo>
                  <a:lnTo>
                    <a:pt x="365251" y="74548"/>
                  </a:lnTo>
                  <a:lnTo>
                    <a:pt x="265175" y="7454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4E4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7929" y="3681221"/>
              <a:ext cx="405765" cy="376555"/>
            </a:xfrm>
            <a:custGeom>
              <a:avLst/>
              <a:gdLst/>
              <a:ahLst/>
              <a:cxnLst/>
              <a:rect l="l" t="t" r="r" b="b"/>
              <a:pathLst>
                <a:path w="405764" h="376554">
                  <a:moveTo>
                    <a:pt x="0" y="242061"/>
                  </a:moveTo>
                  <a:lnTo>
                    <a:pt x="62483" y="167512"/>
                  </a:lnTo>
                  <a:lnTo>
                    <a:pt x="40131" y="74548"/>
                  </a:lnTo>
                  <a:lnTo>
                    <a:pt x="140207" y="74548"/>
                  </a:lnTo>
                  <a:lnTo>
                    <a:pt x="202692" y="0"/>
                  </a:lnTo>
                  <a:lnTo>
                    <a:pt x="265175" y="74548"/>
                  </a:lnTo>
                  <a:lnTo>
                    <a:pt x="365251" y="74548"/>
                  </a:lnTo>
                  <a:lnTo>
                    <a:pt x="342900" y="167512"/>
                  </a:lnTo>
                  <a:lnTo>
                    <a:pt x="405383" y="242061"/>
                  </a:lnTo>
                  <a:lnTo>
                    <a:pt x="315213" y="283463"/>
                  </a:lnTo>
                  <a:lnTo>
                    <a:pt x="292862" y="376427"/>
                  </a:lnTo>
                  <a:lnTo>
                    <a:pt x="202692" y="335025"/>
                  </a:lnTo>
                  <a:lnTo>
                    <a:pt x="112521" y="376427"/>
                  </a:lnTo>
                  <a:lnTo>
                    <a:pt x="90169" y="283463"/>
                  </a:lnTo>
                  <a:lnTo>
                    <a:pt x="0" y="242061"/>
                  </a:lnTo>
                  <a:close/>
                </a:path>
              </a:pathLst>
            </a:custGeom>
            <a:ln w="28575">
              <a:solidFill>
                <a:srgbClr val="FB7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290" y="1219200"/>
            <a:ext cx="4902709" cy="5180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Supervised</a:t>
            </a:r>
            <a:r>
              <a:rPr spc="-440" dirty="0"/>
              <a:t> </a:t>
            </a:r>
            <a:r>
              <a:rPr spc="-165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39" y="2711577"/>
            <a:ext cx="512953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60" dirty="0">
                <a:latin typeface="Trebuchet MS"/>
                <a:cs typeface="Trebuchet MS"/>
              </a:rPr>
              <a:t>Has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a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defined </a:t>
            </a:r>
            <a:r>
              <a:rPr sz="2400" dirty="0">
                <a:latin typeface="Trebuchet MS"/>
                <a:cs typeface="Trebuchet MS"/>
              </a:rPr>
              <a:t>mapping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from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input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	</a:t>
            </a:r>
            <a:r>
              <a:rPr sz="2400" spc="-10" dirty="0">
                <a:latin typeface="Trebuchet MS"/>
                <a:cs typeface="Trebuchet MS"/>
              </a:rPr>
              <a:t>output</a:t>
            </a:r>
            <a:endParaRPr sz="2400">
              <a:latin typeface="Trebuchet MS"/>
              <a:cs typeface="Trebuchet MS"/>
            </a:endParaRPr>
          </a:p>
          <a:p>
            <a:pPr marL="239395" marR="120014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model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learns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this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mapping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from 	</a:t>
            </a:r>
            <a:r>
              <a:rPr sz="2400" spc="-40" dirty="0">
                <a:latin typeface="Trebuchet MS"/>
                <a:cs typeface="Trebuchet MS"/>
              </a:rPr>
              <a:t>paired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input/output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0" dirty="0"/>
              <a:t>Some</a:t>
            </a:r>
            <a:r>
              <a:rPr spc="-405" dirty="0"/>
              <a:t> </a:t>
            </a:r>
            <a:r>
              <a:rPr spc="-160" dirty="0"/>
              <a:t>terms</a:t>
            </a:r>
            <a:r>
              <a:rPr spc="-400" dirty="0"/>
              <a:t> </a:t>
            </a:r>
            <a:r>
              <a:rPr spc="-33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38" y="2145335"/>
            <a:ext cx="9643161" cy="21275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0"/>
              </a:spcBef>
              <a:buFont typeface="Wingdings" panose="05000000000000000000" pitchFamily="2" charset="2"/>
              <a:buChar char="Ø"/>
              <a:tabLst>
                <a:tab pos="321945" algn="l"/>
              </a:tabLst>
            </a:pP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  <a:tabLst>
                <a:tab pos="32194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classification–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</a:t>
            </a:r>
            <a:r>
              <a:rPr sz="2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differently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</a:t>
            </a:r>
            <a:r>
              <a:rPr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differently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4372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Image</a:t>
            </a:r>
            <a:r>
              <a:rPr spc="-440" dirty="0"/>
              <a:t> </a:t>
            </a:r>
            <a:r>
              <a:rPr spc="-165" dirty="0"/>
              <a:t>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2026284"/>
            <a:ext cx="4876800" cy="23333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95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25" dirty="0">
                <a:latin typeface="Trebuchet MS"/>
                <a:cs typeface="Times New Roman" panose="02020603050405020304" pitchFamily="18" charset="0"/>
              </a:rPr>
              <a:t>Binary</a:t>
            </a:r>
            <a:r>
              <a:rPr sz="2200" spc="-90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50" dirty="0">
                <a:latin typeface="Trebuchet MS"/>
                <a:cs typeface="Times New Roman" panose="02020603050405020304" pitchFamily="18" charset="0"/>
              </a:rPr>
              <a:t>or</a:t>
            </a:r>
            <a:r>
              <a:rPr sz="2200" spc="-105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70" dirty="0">
                <a:latin typeface="Trebuchet MS"/>
                <a:cs typeface="Times New Roman" panose="02020603050405020304" pitchFamily="18" charset="0"/>
              </a:rPr>
              <a:t>multiple</a:t>
            </a:r>
            <a:r>
              <a:rPr sz="2200" spc="-90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rebuchet MS"/>
                <a:cs typeface="Times New Roman" panose="02020603050405020304" pitchFamily="18" charset="0"/>
              </a:rPr>
              <a:t>discrete</a:t>
            </a:r>
            <a:r>
              <a:rPr lang="en-US" sz="2200" spc="-10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rebuchet MS"/>
                <a:cs typeface="Times New Roman" panose="02020603050405020304" pitchFamily="18" charset="0"/>
              </a:rPr>
              <a:t>classes</a:t>
            </a:r>
            <a:endParaRPr sz="2200" dirty="0">
              <a:latin typeface="Trebuchet MS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85" dirty="0">
                <a:latin typeface="Trebuchet MS"/>
                <a:cs typeface="Times New Roman" panose="02020603050405020304" pitchFamily="18" charset="0"/>
              </a:rPr>
              <a:t>Defect</a:t>
            </a:r>
            <a:r>
              <a:rPr sz="2200" spc="-65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rebuchet MS"/>
                <a:cs typeface="Times New Roman" panose="02020603050405020304" pitchFamily="18" charset="0"/>
              </a:rPr>
              <a:t>detection</a:t>
            </a:r>
            <a:endParaRPr sz="2200" dirty="0">
              <a:latin typeface="Trebuchet MS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70" dirty="0">
                <a:latin typeface="Trebuchet MS"/>
                <a:cs typeface="Times New Roman" panose="02020603050405020304" pitchFamily="18" charset="0"/>
              </a:rPr>
              <a:t>Security</a:t>
            </a:r>
            <a:r>
              <a:rPr sz="2200" spc="-45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rebuchet MS"/>
                <a:cs typeface="Times New Roman" panose="02020603050405020304" pitchFamily="18" charset="0"/>
              </a:rPr>
              <a:t>surveillance</a:t>
            </a:r>
            <a:endParaRPr sz="2200" dirty="0">
              <a:latin typeface="Trebuchet MS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10" dirty="0">
                <a:latin typeface="Trebuchet MS"/>
                <a:cs typeface="Times New Roman" panose="02020603050405020304" pitchFamily="18" charset="0"/>
              </a:rPr>
              <a:t>Biometrics</a:t>
            </a:r>
            <a:endParaRPr sz="2200" dirty="0">
              <a:latin typeface="Trebuchet MS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lang="en-US" sz="2200" spc="-50" dirty="0">
                <a:latin typeface="Trebuchet MS"/>
                <a:cs typeface="Times New Roman" panose="02020603050405020304" pitchFamily="18" charset="0"/>
              </a:rPr>
              <a:t>Example Classifier:</a:t>
            </a:r>
          </a:p>
          <a:p>
            <a:pPr marL="241300" lvl="3" indent="-228600">
              <a:spcBef>
                <a:spcPts val="480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50" dirty="0">
                <a:latin typeface="Trebuchet MS"/>
                <a:cs typeface="Times New Roman" panose="02020603050405020304" pitchFamily="18" charset="0"/>
              </a:rPr>
              <a:t>Convolutional</a:t>
            </a:r>
            <a:r>
              <a:rPr sz="2200" spc="-110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rebuchet MS"/>
                <a:cs typeface="Times New Roman" panose="02020603050405020304" pitchFamily="18" charset="0"/>
              </a:rPr>
              <a:t>Neural</a:t>
            </a:r>
            <a:r>
              <a:rPr sz="2200" spc="-75" dirty="0">
                <a:latin typeface="Trebuchet MS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rebuchet MS"/>
                <a:cs typeface="Times New Roman" panose="02020603050405020304" pitchFamily="18" charset="0"/>
              </a:rPr>
              <a:t>Network</a:t>
            </a:r>
            <a:endParaRPr sz="2200" dirty="0">
              <a:latin typeface="Trebuchet MS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7355" y="2196347"/>
            <a:ext cx="5754168" cy="26853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410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Text</a:t>
            </a:r>
            <a:r>
              <a:rPr spc="-395" dirty="0"/>
              <a:t> </a:t>
            </a:r>
            <a:r>
              <a:rPr spc="-175" dirty="0"/>
              <a:t>Classification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059" y="2193674"/>
            <a:ext cx="6266663" cy="2939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3839" y="2280285"/>
            <a:ext cx="7339330" cy="312457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Spam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detection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Movie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370" dirty="0">
                <a:latin typeface="Trebuchet MS"/>
                <a:cs typeface="Trebuchet MS"/>
              </a:rPr>
              <a:t>/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restaurant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reviews</a:t>
            </a:r>
            <a:endParaRPr sz="2400" dirty="0">
              <a:latin typeface="Trebuchet MS"/>
              <a:cs typeface="Trebuchet MS"/>
            </a:endParaRPr>
          </a:p>
          <a:p>
            <a:pPr marL="239395" marR="3773804" indent="-227329">
              <a:lnSpc>
                <a:spcPts val="2590"/>
              </a:lnSpc>
              <a:spcBef>
                <a:spcPts val="104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Binary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classification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(two 	</a:t>
            </a:r>
            <a:r>
              <a:rPr sz="2400" spc="-85" dirty="0">
                <a:latin typeface="Trebuchet MS"/>
                <a:cs typeface="Trebuchet MS"/>
              </a:rPr>
              <a:t>discrete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classes)</a:t>
            </a:r>
            <a:endParaRPr sz="2400" dirty="0">
              <a:latin typeface="Trebuchet MS"/>
              <a:cs typeface="Trebuchet MS"/>
            </a:endParaRPr>
          </a:p>
          <a:p>
            <a:pPr marL="239395" marR="3383279" indent="-227329">
              <a:lnSpc>
                <a:spcPts val="2590"/>
              </a:lnSpc>
              <a:spcBef>
                <a:spcPts val="101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25" dirty="0">
                <a:latin typeface="Trebuchet MS"/>
                <a:cs typeface="Trebuchet MS"/>
              </a:rPr>
              <a:t>Naïve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Bayes,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Support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Vector 	</a:t>
            </a:r>
            <a:r>
              <a:rPr sz="2400" dirty="0">
                <a:latin typeface="Trebuchet MS"/>
                <a:cs typeface="Trebuchet MS"/>
              </a:rPr>
              <a:t>Machines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(SVM)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15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5638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Handwriting</a:t>
            </a:r>
            <a:r>
              <a:rPr spc="-380" dirty="0"/>
              <a:t> </a:t>
            </a:r>
            <a:r>
              <a:rPr spc="-170" dirty="0"/>
              <a:t>Recognition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39" y="2280285"/>
            <a:ext cx="4330700" cy="323870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9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25" dirty="0">
                <a:latin typeface="Trebuchet MS"/>
                <a:cs typeface="Trebuchet MS"/>
              </a:rPr>
              <a:t>Postal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addresses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10" dirty="0">
                <a:latin typeface="Trebuchet MS"/>
                <a:cs typeface="Trebuchet MS"/>
              </a:rPr>
              <a:t>Banking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solutions</a:t>
            </a:r>
            <a:endParaRPr sz="2400" dirty="0">
              <a:latin typeface="Trebuchet MS"/>
              <a:cs typeface="Trebuchet MS"/>
            </a:endParaRPr>
          </a:p>
          <a:p>
            <a:pPr marL="12066" marR="23495">
              <a:lnSpc>
                <a:spcPct val="100000"/>
              </a:lnSpc>
              <a:spcBef>
                <a:spcPts val="1000"/>
              </a:spcBef>
              <a:tabLst>
                <a:tab pos="241300" algn="l"/>
              </a:tabLst>
            </a:pPr>
            <a:r>
              <a:rPr lang="en-US" sz="2400" spc="-55" dirty="0">
                <a:latin typeface="Trebuchet MS"/>
                <a:cs typeface="Trebuchet MS"/>
              </a:rPr>
              <a:t>Example  Classifiers</a:t>
            </a:r>
          </a:p>
          <a:p>
            <a:pPr marL="239395" marR="23495" indent="-227329">
              <a:lnSpc>
                <a:spcPct val="100000"/>
              </a:lnSpc>
              <a:spcBef>
                <a:spcPts val="10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55" dirty="0">
                <a:latin typeface="Trebuchet MS"/>
                <a:cs typeface="Trebuchet MS"/>
              </a:rPr>
              <a:t>Convolutional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Neural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Networks 	</a:t>
            </a:r>
            <a:r>
              <a:rPr sz="2400" spc="-55" dirty="0">
                <a:latin typeface="Trebuchet MS"/>
                <a:cs typeface="Trebuchet MS"/>
              </a:rPr>
              <a:t>(CNN),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endParaRPr lang="en-US" sz="2400" spc="-80" dirty="0">
              <a:latin typeface="Trebuchet MS"/>
              <a:cs typeface="Trebuchet MS"/>
            </a:endParaRPr>
          </a:p>
          <a:p>
            <a:pPr marL="239395" marR="23495" indent="-227329">
              <a:lnSpc>
                <a:spcPct val="100000"/>
              </a:lnSpc>
              <a:spcBef>
                <a:spcPts val="10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dirty="0">
                <a:latin typeface="Trebuchet MS"/>
                <a:cs typeface="Trebuchet MS"/>
              </a:rPr>
              <a:t>Long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Short-</a:t>
            </a:r>
            <a:r>
              <a:rPr sz="2400" spc="-20" dirty="0">
                <a:latin typeface="Trebuchet MS"/>
                <a:cs typeface="Trebuchet MS"/>
              </a:rPr>
              <a:t>Term 	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Networks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(LSTM)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0" y="1865376"/>
            <a:ext cx="6096000" cy="36972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2480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39" y="2117912"/>
            <a:ext cx="4257675" cy="324127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b="1" spc="-20" dirty="0">
                <a:latin typeface="Trebuchet MS"/>
                <a:cs typeface="Trebuchet MS"/>
              </a:rPr>
              <a:t>Real</a:t>
            </a:r>
            <a:r>
              <a:rPr sz="2400" b="1" spc="-110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value</a:t>
            </a:r>
            <a:r>
              <a:rPr sz="2400" b="1" spc="-114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output</a:t>
            </a:r>
            <a:endParaRPr sz="2400" b="1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dirty="0">
                <a:latin typeface="Trebuchet MS"/>
                <a:cs typeface="Trebuchet MS"/>
              </a:rPr>
              <a:t>Housing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rent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calculation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75" dirty="0">
                <a:latin typeface="Trebuchet MS"/>
                <a:cs typeface="Trebuchet MS"/>
              </a:rPr>
              <a:t>Credit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scoring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spc="-30" dirty="0">
                <a:latin typeface="Trebuchet MS"/>
                <a:cs typeface="Trebuchet MS"/>
              </a:rPr>
              <a:t>Stock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price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forecasting</a:t>
            </a:r>
            <a:endParaRPr sz="22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Carlito"/>
              <a:buChar char="–"/>
              <a:tabLst>
                <a:tab pos="241300" algn="l"/>
              </a:tabLst>
            </a:pPr>
            <a:r>
              <a:rPr sz="2200" dirty="0">
                <a:latin typeface="Trebuchet MS"/>
                <a:cs typeface="Trebuchet MS"/>
              </a:rPr>
              <a:t>Sales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prediction</a:t>
            </a:r>
            <a:endParaRPr sz="2200" dirty="0">
              <a:latin typeface="Trebuchet MS"/>
              <a:cs typeface="Trebuchet MS"/>
            </a:endParaRPr>
          </a:p>
          <a:p>
            <a:pPr marL="241300" marR="409575" indent="-229235">
              <a:lnSpc>
                <a:spcPts val="2380"/>
              </a:lnSpc>
              <a:spcBef>
                <a:spcPts val="1030"/>
              </a:spcBef>
              <a:buFont typeface="Carlito"/>
              <a:buChar char="–"/>
              <a:tabLst>
                <a:tab pos="241300" algn="l"/>
              </a:tabLst>
            </a:pPr>
            <a:r>
              <a:rPr lang="en-US" sz="2200" spc="-25" dirty="0">
                <a:latin typeface="Trebuchet MS"/>
                <a:cs typeface="Trebuchet MS"/>
              </a:rPr>
              <a:t>Linear Regression</a:t>
            </a:r>
            <a:r>
              <a:rPr sz="2200" spc="-60" dirty="0">
                <a:latin typeface="Trebuchet MS"/>
                <a:cs typeface="Trebuchet MS"/>
              </a:rPr>
              <a:t>,</a:t>
            </a:r>
            <a:r>
              <a:rPr lang="en-US" sz="2200" spc="-60" dirty="0">
                <a:latin typeface="Trebuchet MS"/>
                <a:cs typeface="Trebuchet MS"/>
              </a:rPr>
              <a:t> Support Vector Regressor,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Neural </a:t>
            </a:r>
            <a:r>
              <a:rPr sz="2200" spc="-75" dirty="0">
                <a:latin typeface="Trebuchet MS"/>
                <a:cs typeface="Trebuchet MS"/>
              </a:rPr>
              <a:t>networks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6536" y="1952774"/>
            <a:ext cx="5727011" cy="3297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4098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Medical</a:t>
            </a:r>
            <a:r>
              <a:rPr spc="-450" dirty="0"/>
              <a:t> </a:t>
            </a:r>
            <a:r>
              <a:rPr spc="-270" dirty="0"/>
              <a:t>Diagnosis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39" y="2127630"/>
            <a:ext cx="4326890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781685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35" dirty="0">
                <a:latin typeface="Trebuchet MS"/>
                <a:cs typeface="Trebuchet MS"/>
              </a:rPr>
              <a:t>Classification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Binary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 	</a:t>
            </a:r>
            <a:r>
              <a:rPr sz="2400" spc="-35" dirty="0">
                <a:latin typeface="Trebuchet MS"/>
                <a:cs typeface="Trebuchet MS"/>
              </a:rPr>
              <a:t>multi-</a:t>
            </a:r>
            <a:r>
              <a:rPr sz="2400" spc="-20" dirty="0">
                <a:latin typeface="Trebuchet MS"/>
                <a:cs typeface="Trebuchet MS"/>
              </a:rPr>
              <a:t>class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75" dirty="0">
                <a:latin typeface="Trebuchet MS"/>
                <a:cs typeface="Trebuchet MS"/>
              </a:rPr>
              <a:t>Prediction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of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severity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515" dirty="0">
                <a:latin typeface="Trebuchet MS"/>
                <a:cs typeface="Trebuchet MS"/>
              </a:rPr>
              <a:t>–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Regression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lang="en-US" sz="2400" spc="-40" dirty="0">
                <a:latin typeface="Trebuchet MS"/>
                <a:cs typeface="Trebuchet MS"/>
              </a:rPr>
              <a:t>Image </a:t>
            </a:r>
            <a:r>
              <a:rPr sz="2400" spc="-40" dirty="0">
                <a:latin typeface="Trebuchet MS"/>
                <a:cs typeface="Trebuchet MS"/>
              </a:rPr>
              <a:t>Segmentation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Tumor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101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20" dirty="0">
                <a:latin typeface="Trebuchet MS"/>
                <a:cs typeface="Trebuchet MS"/>
              </a:rPr>
              <a:t>Depends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00" dirty="0">
                <a:latin typeface="Trebuchet MS"/>
                <a:cs typeface="Trebuchet MS"/>
              </a:rPr>
              <a:t> the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task</a:t>
            </a:r>
            <a:endParaRPr sz="2400" dirty="0">
              <a:latin typeface="Trebuchet MS"/>
              <a:cs typeface="Trebuchet MS"/>
            </a:endParaRPr>
          </a:p>
          <a:p>
            <a:pPr marL="12066" marR="508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US" sz="2400" spc="-10" dirty="0">
                <a:latin typeface="Trebuchet MS"/>
                <a:cs typeface="Trebuchet MS"/>
              </a:rPr>
              <a:t>Classifiers</a:t>
            </a:r>
          </a:p>
          <a:p>
            <a:pPr marL="239395" marR="5080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10" dirty="0">
                <a:latin typeface="Trebuchet MS"/>
                <a:cs typeface="Trebuchet MS"/>
              </a:rPr>
              <a:t>CNN,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Random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Forest(RF), 	</a:t>
            </a:r>
            <a:r>
              <a:rPr sz="2400" dirty="0">
                <a:latin typeface="Trebuchet MS"/>
                <a:cs typeface="Trebuchet MS"/>
              </a:rPr>
              <a:t>SVM,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LSTM,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CNN-</a:t>
            </a:r>
            <a:r>
              <a:rPr sz="2400" dirty="0">
                <a:latin typeface="Trebuchet MS"/>
                <a:cs typeface="Trebuchet MS"/>
              </a:rPr>
              <a:t>LSTM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3179" y="1371600"/>
            <a:ext cx="4748783" cy="42473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7279"/>
            <a:ext cx="584200" cy="5760720"/>
            <a:chOff x="0" y="1097279"/>
            <a:chExt cx="584200" cy="5760720"/>
          </a:xfrm>
        </p:grpSpPr>
        <p:sp>
          <p:nvSpPr>
            <p:cNvPr id="3" name="object 3"/>
            <p:cNvSpPr/>
            <p:nvPr/>
          </p:nvSpPr>
          <p:spPr>
            <a:xfrm>
              <a:off x="0" y="1097279"/>
              <a:ext cx="264160" cy="5760720"/>
            </a:xfrm>
            <a:custGeom>
              <a:avLst/>
              <a:gdLst/>
              <a:ahLst/>
              <a:cxnLst/>
              <a:rect l="l" t="t" r="r" b="b"/>
              <a:pathLst>
                <a:path w="264160" h="5760720">
                  <a:moveTo>
                    <a:pt x="263652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263652" y="576072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" y="5618480"/>
              <a:ext cx="525780" cy="524510"/>
            </a:xfrm>
            <a:custGeom>
              <a:avLst/>
              <a:gdLst/>
              <a:ahLst/>
              <a:cxnLst/>
              <a:rect l="l" t="t" r="r" b="b"/>
              <a:pathLst>
                <a:path w="525780" h="524510">
                  <a:moveTo>
                    <a:pt x="525780" y="208280"/>
                  </a:moveTo>
                  <a:lnTo>
                    <a:pt x="318617" y="208280"/>
                  </a:lnTo>
                  <a:lnTo>
                    <a:pt x="318617" y="0"/>
                  </a:lnTo>
                  <a:lnTo>
                    <a:pt x="207162" y="0"/>
                  </a:lnTo>
                  <a:lnTo>
                    <a:pt x="207162" y="208280"/>
                  </a:lnTo>
                  <a:lnTo>
                    <a:pt x="0" y="208280"/>
                  </a:lnTo>
                  <a:lnTo>
                    <a:pt x="0" y="317500"/>
                  </a:lnTo>
                  <a:lnTo>
                    <a:pt x="207162" y="317500"/>
                  </a:lnTo>
                  <a:lnTo>
                    <a:pt x="207162" y="524510"/>
                  </a:lnTo>
                  <a:lnTo>
                    <a:pt x="318617" y="524510"/>
                  </a:lnTo>
                  <a:lnTo>
                    <a:pt x="318617" y="317500"/>
                  </a:lnTo>
                  <a:lnTo>
                    <a:pt x="525780" y="317500"/>
                  </a:lnTo>
                  <a:lnTo>
                    <a:pt x="525780" y="208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33958" y="552958"/>
            <a:ext cx="10284460" cy="5712460"/>
            <a:chOff x="933958" y="552958"/>
            <a:chExt cx="10284460" cy="5712460"/>
          </a:xfrm>
        </p:grpSpPr>
        <p:sp>
          <p:nvSpPr>
            <p:cNvPr id="6" name="object 6"/>
            <p:cNvSpPr/>
            <p:nvPr/>
          </p:nvSpPr>
          <p:spPr>
            <a:xfrm>
              <a:off x="9881615" y="976884"/>
              <a:ext cx="1336675" cy="120650"/>
            </a:xfrm>
            <a:custGeom>
              <a:avLst/>
              <a:gdLst/>
              <a:ahLst/>
              <a:cxnLst/>
              <a:rect l="l" t="t" r="r" b="b"/>
              <a:pathLst>
                <a:path w="1336675" h="12065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7989824" y="0"/>
                  </a:moveTo>
                  <a:lnTo>
                    <a:pt x="949960" y="0"/>
                  </a:lnTo>
                  <a:lnTo>
                    <a:pt x="901076" y="1236"/>
                  </a:lnTo>
                  <a:lnTo>
                    <a:pt x="852833" y="4904"/>
                  </a:lnTo>
                  <a:lnTo>
                    <a:pt x="805293" y="10945"/>
                  </a:lnTo>
                  <a:lnTo>
                    <a:pt x="758513" y="19300"/>
                  </a:lnTo>
                  <a:lnTo>
                    <a:pt x="712554" y="29907"/>
                  </a:lnTo>
                  <a:lnTo>
                    <a:pt x="667475" y="42709"/>
                  </a:lnTo>
                  <a:lnTo>
                    <a:pt x="623336" y="57644"/>
                  </a:lnTo>
                  <a:lnTo>
                    <a:pt x="580197" y="74654"/>
                  </a:lnTo>
                  <a:lnTo>
                    <a:pt x="538118" y="93678"/>
                  </a:lnTo>
                  <a:lnTo>
                    <a:pt x="497157" y="114657"/>
                  </a:lnTo>
                  <a:lnTo>
                    <a:pt x="457376" y="137531"/>
                  </a:lnTo>
                  <a:lnTo>
                    <a:pt x="418833" y="162241"/>
                  </a:lnTo>
                  <a:lnTo>
                    <a:pt x="381588" y="188726"/>
                  </a:lnTo>
                  <a:lnTo>
                    <a:pt x="345701" y="216928"/>
                  </a:lnTo>
                  <a:lnTo>
                    <a:pt x="311232" y="246786"/>
                  </a:lnTo>
                  <a:lnTo>
                    <a:pt x="278241" y="278241"/>
                  </a:lnTo>
                  <a:lnTo>
                    <a:pt x="246786" y="311232"/>
                  </a:lnTo>
                  <a:lnTo>
                    <a:pt x="216928" y="345701"/>
                  </a:lnTo>
                  <a:lnTo>
                    <a:pt x="188726" y="381588"/>
                  </a:lnTo>
                  <a:lnTo>
                    <a:pt x="162241" y="418833"/>
                  </a:lnTo>
                  <a:lnTo>
                    <a:pt x="137531" y="457376"/>
                  </a:lnTo>
                  <a:lnTo>
                    <a:pt x="114657" y="497157"/>
                  </a:lnTo>
                  <a:lnTo>
                    <a:pt x="93678" y="538118"/>
                  </a:lnTo>
                  <a:lnTo>
                    <a:pt x="74654" y="580197"/>
                  </a:lnTo>
                  <a:lnTo>
                    <a:pt x="57644" y="623336"/>
                  </a:lnTo>
                  <a:lnTo>
                    <a:pt x="42709" y="667475"/>
                  </a:lnTo>
                  <a:lnTo>
                    <a:pt x="29907" y="712554"/>
                  </a:lnTo>
                  <a:lnTo>
                    <a:pt x="19300" y="758513"/>
                  </a:lnTo>
                  <a:lnTo>
                    <a:pt x="10945" y="805293"/>
                  </a:lnTo>
                  <a:lnTo>
                    <a:pt x="4904" y="852833"/>
                  </a:lnTo>
                  <a:lnTo>
                    <a:pt x="1236" y="901076"/>
                  </a:lnTo>
                  <a:lnTo>
                    <a:pt x="0" y="949959"/>
                  </a:lnTo>
                  <a:lnTo>
                    <a:pt x="0" y="4749800"/>
                  </a:lnTo>
                  <a:lnTo>
                    <a:pt x="1236" y="4798683"/>
                  </a:lnTo>
                  <a:lnTo>
                    <a:pt x="4904" y="4846926"/>
                  </a:lnTo>
                  <a:lnTo>
                    <a:pt x="10945" y="4894466"/>
                  </a:lnTo>
                  <a:lnTo>
                    <a:pt x="19300" y="4941246"/>
                  </a:lnTo>
                  <a:lnTo>
                    <a:pt x="29907" y="4987205"/>
                  </a:lnTo>
                  <a:lnTo>
                    <a:pt x="42709" y="5032284"/>
                  </a:lnTo>
                  <a:lnTo>
                    <a:pt x="57644" y="5076423"/>
                  </a:lnTo>
                  <a:lnTo>
                    <a:pt x="74654" y="5119562"/>
                  </a:lnTo>
                  <a:lnTo>
                    <a:pt x="93678" y="5161641"/>
                  </a:lnTo>
                  <a:lnTo>
                    <a:pt x="114657" y="5202602"/>
                  </a:lnTo>
                  <a:lnTo>
                    <a:pt x="137531" y="5242383"/>
                  </a:lnTo>
                  <a:lnTo>
                    <a:pt x="162241" y="5280926"/>
                  </a:lnTo>
                  <a:lnTo>
                    <a:pt x="188726" y="5318171"/>
                  </a:lnTo>
                  <a:lnTo>
                    <a:pt x="216928" y="5354058"/>
                  </a:lnTo>
                  <a:lnTo>
                    <a:pt x="246786" y="5388527"/>
                  </a:lnTo>
                  <a:lnTo>
                    <a:pt x="278241" y="5421518"/>
                  </a:lnTo>
                  <a:lnTo>
                    <a:pt x="311232" y="5452973"/>
                  </a:lnTo>
                  <a:lnTo>
                    <a:pt x="345701" y="5482831"/>
                  </a:lnTo>
                  <a:lnTo>
                    <a:pt x="381588" y="5511033"/>
                  </a:lnTo>
                  <a:lnTo>
                    <a:pt x="418833" y="5537518"/>
                  </a:lnTo>
                  <a:lnTo>
                    <a:pt x="457376" y="5562228"/>
                  </a:lnTo>
                  <a:lnTo>
                    <a:pt x="497157" y="5585102"/>
                  </a:lnTo>
                  <a:lnTo>
                    <a:pt x="538118" y="5606081"/>
                  </a:lnTo>
                  <a:lnTo>
                    <a:pt x="580197" y="5625105"/>
                  </a:lnTo>
                  <a:lnTo>
                    <a:pt x="623336" y="5642115"/>
                  </a:lnTo>
                  <a:lnTo>
                    <a:pt x="667475" y="5657050"/>
                  </a:lnTo>
                  <a:lnTo>
                    <a:pt x="712554" y="5669852"/>
                  </a:lnTo>
                  <a:lnTo>
                    <a:pt x="758513" y="5680459"/>
                  </a:lnTo>
                  <a:lnTo>
                    <a:pt x="805293" y="5688814"/>
                  </a:lnTo>
                  <a:lnTo>
                    <a:pt x="852833" y="5694855"/>
                  </a:lnTo>
                  <a:lnTo>
                    <a:pt x="901076" y="5698523"/>
                  </a:lnTo>
                  <a:lnTo>
                    <a:pt x="949960" y="5699759"/>
                  </a:lnTo>
                  <a:lnTo>
                    <a:pt x="7989824" y="5699759"/>
                  </a:lnTo>
                  <a:lnTo>
                    <a:pt x="8038707" y="5698523"/>
                  </a:lnTo>
                  <a:lnTo>
                    <a:pt x="8086950" y="5694855"/>
                  </a:lnTo>
                  <a:lnTo>
                    <a:pt x="8134490" y="5688814"/>
                  </a:lnTo>
                  <a:lnTo>
                    <a:pt x="8181270" y="5680459"/>
                  </a:lnTo>
                  <a:lnTo>
                    <a:pt x="8227229" y="5669852"/>
                  </a:lnTo>
                  <a:lnTo>
                    <a:pt x="8272308" y="5657050"/>
                  </a:lnTo>
                  <a:lnTo>
                    <a:pt x="8316447" y="5642115"/>
                  </a:lnTo>
                  <a:lnTo>
                    <a:pt x="8359586" y="5625105"/>
                  </a:lnTo>
                  <a:lnTo>
                    <a:pt x="8401665" y="5606081"/>
                  </a:lnTo>
                  <a:lnTo>
                    <a:pt x="8442626" y="5585102"/>
                  </a:lnTo>
                  <a:lnTo>
                    <a:pt x="8482407" y="5562228"/>
                  </a:lnTo>
                  <a:lnTo>
                    <a:pt x="8520950" y="5537518"/>
                  </a:lnTo>
                  <a:lnTo>
                    <a:pt x="8558195" y="5511033"/>
                  </a:lnTo>
                  <a:lnTo>
                    <a:pt x="8594082" y="5482831"/>
                  </a:lnTo>
                  <a:lnTo>
                    <a:pt x="8628551" y="5452973"/>
                  </a:lnTo>
                  <a:lnTo>
                    <a:pt x="8661542" y="5421518"/>
                  </a:lnTo>
                  <a:lnTo>
                    <a:pt x="8692997" y="5388527"/>
                  </a:lnTo>
                  <a:lnTo>
                    <a:pt x="8722855" y="5354058"/>
                  </a:lnTo>
                  <a:lnTo>
                    <a:pt x="8751057" y="5318171"/>
                  </a:lnTo>
                  <a:lnTo>
                    <a:pt x="8777542" y="5280926"/>
                  </a:lnTo>
                  <a:lnTo>
                    <a:pt x="8802252" y="5242383"/>
                  </a:lnTo>
                  <a:lnTo>
                    <a:pt x="8825126" y="5202602"/>
                  </a:lnTo>
                  <a:lnTo>
                    <a:pt x="8846105" y="5161641"/>
                  </a:lnTo>
                  <a:lnTo>
                    <a:pt x="8865129" y="5119562"/>
                  </a:lnTo>
                  <a:lnTo>
                    <a:pt x="8882139" y="5076423"/>
                  </a:lnTo>
                  <a:lnTo>
                    <a:pt x="8897074" y="5032284"/>
                  </a:lnTo>
                  <a:lnTo>
                    <a:pt x="8909876" y="4987205"/>
                  </a:lnTo>
                  <a:lnTo>
                    <a:pt x="8920483" y="4941246"/>
                  </a:lnTo>
                  <a:lnTo>
                    <a:pt x="8928838" y="4894466"/>
                  </a:lnTo>
                  <a:lnTo>
                    <a:pt x="8934879" y="4846926"/>
                  </a:lnTo>
                  <a:lnTo>
                    <a:pt x="8938547" y="4798683"/>
                  </a:lnTo>
                  <a:lnTo>
                    <a:pt x="8939784" y="4749800"/>
                  </a:lnTo>
                  <a:lnTo>
                    <a:pt x="8939784" y="949959"/>
                  </a:lnTo>
                  <a:lnTo>
                    <a:pt x="8938547" y="901076"/>
                  </a:lnTo>
                  <a:lnTo>
                    <a:pt x="8934879" y="852833"/>
                  </a:lnTo>
                  <a:lnTo>
                    <a:pt x="8928838" y="805293"/>
                  </a:lnTo>
                  <a:lnTo>
                    <a:pt x="8920483" y="758513"/>
                  </a:lnTo>
                  <a:lnTo>
                    <a:pt x="8909876" y="712554"/>
                  </a:lnTo>
                  <a:lnTo>
                    <a:pt x="8897074" y="667475"/>
                  </a:lnTo>
                  <a:lnTo>
                    <a:pt x="8882139" y="623336"/>
                  </a:lnTo>
                  <a:lnTo>
                    <a:pt x="8865129" y="580197"/>
                  </a:lnTo>
                  <a:lnTo>
                    <a:pt x="8846105" y="538118"/>
                  </a:lnTo>
                  <a:lnTo>
                    <a:pt x="8825126" y="497157"/>
                  </a:lnTo>
                  <a:lnTo>
                    <a:pt x="8802252" y="457376"/>
                  </a:lnTo>
                  <a:lnTo>
                    <a:pt x="8777542" y="418833"/>
                  </a:lnTo>
                  <a:lnTo>
                    <a:pt x="8751057" y="381588"/>
                  </a:lnTo>
                  <a:lnTo>
                    <a:pt x="8722855" y="345701"/>
                  </a:lnTo>
                  <a:lnTo>
                    <a:pt x="8692997" y="311232"/>
                  </a:lnTo>
                  <a:lnTo>
                    <a:pt x="8661542" y="278241"/>
                  </a:lnTo>
                  <a:lnTo>
                    <a:pt x="8628551" y="246786"/>
                  </a:lnTo>
                  <a:lnTo>
                    <a:pt x="8594082" y="216928"/>
                  </a:lnTo>
                  <a:lnTo>
                    <a:pt x="8558195" y="188726"/>
                  </a:lnTo>
                  <a:lnTo>
                    <a:pt x="8520950" y="162241"/>
                  </a:lnTo>
                  <a:lnTo>
                    <a:pt x="8482407" y="137531"/>
                  </a:lnTo>
                  <a:lnTo>
                    <a:pt x="8442626" y="114657"/>
                  </a:lnTo>
                  <a:lnTo>
                    <a:pt x="8401665" y="93678"/>
                  </a:lnTo>
                  <a:lnTo>
                    <a:pt x="8359586" y="74654"/>
                  </a:lnTo>
                  <a:lnTo>
                    <a:pt x="8316447" y="57644"/>
                  </a:lnTo>
                  <a:lnTo>
                    <a:pt x="8272308" y="42709"/>
                  </a:lnTo>
                  <a:lnTo>
                    <a:pt x="8227229" y="29907"/>
                  </a:lnTo>
                  <a:lnTo>
                    <a:pt x="8181270" y="19300"/>
                  </a:lnTo>
                  <a:lnTo>
                    <a:pt x="8134490" y="10945"/>
                  </a:lnTo>
                  <a:lnTo>
                    <a:pt x="8086950" y="4904"/>
                  </a:lnTo>
                  <a:lnTo>
                    <a:pt x="8038707" y="1236"/>
                  </a:lnTo>
                  <a:lnTo>
                    <a:pt x="7989824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0" y="949959"/>
                  </a:moveTo>
                  <a:lnTo>
                    <a:pt x="1236" y="901076"/>
                  </a:lnTo>
                  <a:lnTo>
                    <a:pt x="4904" y="852833"/>
                  </a:lnTo>
                  <a:lnTo>
                    <a:pt x="10945" y="805293"/>
                  </a:lnTo>
                  <a:lnTo>
                    <a:pt x="19300" y="758513"/>
                  </a:lnTo>
                  <a:lnTo>
                    <a:pt x="29907" y="712554"/>
                  </a:lnTo>
                  <a:lnTo>
                    <a:pt x="42709" y="667475"/>
                  </a:lnTo>
                  <a:lnTo>
                    <a:pt x="57644" y="623336"/>
                  </a:lnTo>
                  <a:lnTo>
                    <a:pt x="74654" y="580197"/>
                  </a:lnTo>
                  <a:lnTo>
                    <a:pt x="93678" y="538118"/>
                  </a:lnTo>
                  <a:lnTo>
                    <a:pt x="114657" y="497157"/>
                  </a:lnTo>
                  <a:lnTo>
                    <a:pt x="137531" y="457376"/>
                  </a:lnTo>
                  <a:lnTo>
                    <a:pt x="162241" y="418833"/>
                  </a:lnTo>
                  <a:lnTo>
                    <a:pt x="188726" y="381588"/>
                  </a:lnTo>
                  <a:lnTo>
                    <a:pt x="216928" y="345701"/>
                  </a:lnTo>
                  <a:lnTo>
                    <a:pt x="246786" y="311232"/>
                  </a:lnTo>
                  <a:lnTo>
                    <a:pt x="278241" y="278241"/>
                  </a:lnTo>
                  <a:lnTo>
                    <a:pt x="311232" y="246786"/>
                  </a:lnTo>
                  <a:lnTo>
                    <a:pt x="345701" y="216928"/>
                  </a:lnTo>
                  <a:lnTo>
                    <a:pt x="381588" y="188726"/>
                  </a:lnTo>
                  <a:lnTo>
                    <a:pt x="418833" y="162241"/>
                  </a:lnTo>
                  <a:lnTo>
                    <a:pt x="457376" y="137531"/>
                  </a:lnTo>
                  <a:lnTo>
                    <a:pt x="497157" y="114657"/>
                  </a:lnTo>
                  <a:lnTo>
                    <a:pt x="538118" y="93678"/>
                  </a:lnTo>
                  <a:lnTo>
                    <a:pt x="580197" y="74654"/>
                  </a:lnTo>
                  <a:lnTo>
                    <a:pt x="623336" y="57644"/>
                  </a:lnTo>
                  <a:lnTo>
                    <a:pt x="667475" y="42709"/>
                  </a:lnTo>
                  <a:lnTo>
                    <a:pt x="712554" y="29907"/>
                  </a:lnTo>
                  <a:lnTo>
                    <a:pt x="758513" y="19300"/>
                  </a:lnTo>
                  <a:lnTo>
                    <a:pt x="805293" y="10945"/>
                  </a:lnTo>
                  <a:lnTo>
                    <a:pt x="852833" y="4904"/>
                  </a:lnTo>
                  <a:lnTo>
                    <a:pt x="901076" y="1236"/>
                  </a:lnTo>
                  <a:lnTo>
                    <a:pt x="949960" y="0"/>
                  </a:lnTo>
                  <a:lnTo>
                    <a:pt x="7989824" y="0"/>
                  </a:lnTo>
                  <a:lnTo>
                    <a:pt x="8038707" y="1236"/>
                  </a:lnTo>
                  <a:lnTo>
                    <a:pt x="8086950" y="4904"/>
                  </a:lnTo>
                  <a:lnTo>
                    <a:pt x="8134490" y="10945"/>
                  </a:lnTo>
                  <a:lnTo>
                    <a:pt x="8181270" y="19300"/>
                  </a:lnTo>
                  <a:lnTo>
                    <a:pt x="8227229" y="29907"/>
                  </a:lnTo>
                  <a:lnTo>
                    <a:pt x="8272308" y="42709"/>
                  </a:lnTo>
                  <a:lnTo>
                    <a:pt x="8316447" y="57644"/>
                  </a:lnTo>
                  <a:lnTo>
                    <a:pt x="8359586" y="74654"/>
                  </a:lnTo>
                  <a:lnTo>
                    <a:pt x="8401665" y="93678"/>
                  </a:lnTo>
                  <a:lnTo>
                    <a:pt x="8442626" y="114657"/>
                  </a:lnTo>
                  <a:lnTo>
                    <a:pt x="8482407" y="137531"/>
                  </a:lnTo>
                  <a:lnTo>
                    <a:pt x="8520950" y="162241"/>
                  </a:lnTo>
                  <a:lnTo>
                    <a:pt x="8558195" y="188726"/>
                  </a:lnTo>
                  <a:lnTo>
                    <a:pt x="8594082" y="216928"/>
                  </a:lnTo>
                  <a:lnTo>
                    <a:pt x="8628551" y="246786"/>
                  </a:lnTo>
                  <a:lnTo>
                    <a:pt x="8661542" y="278241"/>
                  </a:lnTo>
                  <a:lnTo>
                    <a:pt x="8692997" y="311232"/>
                  </a:lnTo>
                  <a:lnTo>
                    <a:pt x="8722855" y="345701"/>
                  </a:lnTo>
                  <a:lnTo>
                    <a:pt x="8751057" y="381588"/>
                  </a:lnTo>
                  <a:lnTo>
                    <a:pt x="8777542" y="418833"/>
                  </a:lnTo>
                  <a:lnTo>
                    <a:pt x="8802252" y="457376"/>
                  </a:lnTo>
                  <a:lnTo>
                    <a:pt x="8825126" y="497157"/>
                  </a:lnTo>
                  <a:lnTo>
                    <a:pt x="8846105" y="538118"/>
                  </a:lnTo>
                  <a:lnTo>
                    <a:pt x="8865129" y="580197"/>
                  </a:lnTo>
                  <a:lnTo>
                    <a:pt x="8882139" y="623336"/>
                  </a:lnTo>
                  <a:lnTo>
                    <a:pt x="8897074" y="667475"/>
                  </a:lnTo>
                  <a:lnTo>
                    <a:pt x="8909876" y="712554"/>
                  </a:lnTo>
                  <a:lnTo>
                    <a:pt x="8920483" y="758513"/>
                  </a:lnTo>
                  <a:lnTo>
                    <a:pt x="8928838" y="805293"/>
                  </a:lnTo>
                  <a:lnTo>
                    <a:pt x="8934879" y="852833"/>
                  </a:lnTo>
                  <a:lnTo>
                    <a:pt x="8938547" y="901076"/>
                  </a:lnTo>
                  <a:lnTo>
                    <a:pt x="8939784" y="949959"/>
                  </a:lnTo>
                  <a:lnTo>
                    <a:pt x="8939784" y="4749800"/>
                  </a:lnTo>
                  <a:lnTo>
                    <a:pt x="8938547" y="4798683"/>
                  </a:lnTo>
                  <a:lnTo>
                    <a:pt x="8934879" y="4846926"/>
                  </a:lnTo>
                  <a:lnTo>
                    <a:pt x="8928838" y="4894466"/>
                  </a:lnTo>
                  <a:lnTo>
                    <a:pt x="8920483" y="4941246"/>
                  </a:lnTo>
                  <a:lnTo>
                    <a:pt x="8909876" y="4987205"/>
                  </a:lnTo>
                  <a:lnTo>
                    <a:pt x="8897074" y="5032284"/>
                  </a:lnTo>
                  <a:lnTo>
                    <a:pt x="8882139" y="5076423"/>
                  </a:lnTo>
                  <a:lnTo>
                    <a:pt x="8865129" y="5119562"/>
                  </a:lnTo>
                  <a:lnTo>
                    <a:pt x="8846105" y="5161641"/>
                  </a:lnTo>
                  <a:lnTo>
                    <a:pt x="8825126" y="5202602"/>
                  </a:lnTo>
                  <a:lnTo>
                    <a:pt x="8802252" y="5242383"/>
                  </a:lnTo>
                  <a:lnTo>
                    <a:pt x="8777542" y="5280926"/>
                  </a:lnTo>
                  <a:lnTo>
                    <a:pt x="8751057" y="5318171"/>
                  </a:lnTo>
                  <a:lnTo>
                    <a:pt x="8722855" y="5354058"/>
                  </a:lnTo>
                  <a:lnTo>
                    <a:pt x="8692997" y="5388527"/>
                  </a:lnTo>
                  <a:lnTo>
                    <a:pt x="8661542" y="5421518"/>
                  </a:lnTo>
                  <a:lnTo>
                    <a:pt x="8628551" y="5452973"/>
                  </a:lnTo>
                  <a:lnTo>
                    <a:pt x="8594082" y="5482831"/>
                  </a:lnTo>
                  <a:lnTo>
                    <a:pt x="8558195" y="5511033"/>
                  </a:lnTo>
                  <a:lnTo>
                    <a:pt x="8520950" y="5537518"/>
                  </a:lnTo>
                  <a:lnTo>
                    <a:pt x="8482407" y="5562228"/>
                  </a:lnTo>
                  <a:lnTo>
                    <a:pt x="8442626" y="5585102"/>
                  </a:lnTo>
                  <a:lnTo>
                    <a:pt x="8401665" y="5606081"/>
                  </a:lnTo>
                  <a:lnTo>
                    <a:pt x="8359586" y="5625105"/>
                  </a:lnTo>
                  <a:lnTo>
                    <a:pt x="8316447" y="5642115"/>
                  </a:lnTo>
                  <a:lnTo>
                    <a:pt x="8272308" y="5657050"/>
                  </a:lnTo>
                  <a:lnTo>
                    <a:pt x="8227229" y="5669852"/>
                  </a:lnTo>
                  <a:lnTo>
                    <a:pt x="8181270" y="5680459"/>
                  </a:lnTo>
                  <a:lnTo>
                    <a:pt x="8134490" y="5688814"/>
                  </a:lnTo>
                  <a:lnTo>
                    <a:pt x="8086950" y="5694855"/>
                  </a:lnTo>
                  <a:lnTo>
                    <a:pt x="8038707" y="5698523"/>
                  </a:lnTo>
                  <a:lnTo>
                    <a:pt x="7989824" y="5699759"/>
                  </a:lnTo>
                  <a:lnTo>
                    <a:pt x="949960" y="5699759"/>
                  </a:lnTo>
                  <a:lnTo>
                    <a:pt x="901076" y="5698523"/>
                  </a:lnTo>
                  <a:lnTo>
                    <a:pt x="852833" y="5694855"/>
                  </a:lnTo>
                  <a:lnTo>
                    <a:pt x="805293" y="5688814"/>
                  </a:lnTo>
                  <a:lnTo>
                    <a:pt x="758513" y="5680459"/>
                  </a:lnTo>
                  <a:lnTo>
                    <a:pt x="712554" y="5669852"/>
                  </a:lnTo>
                  <a:lnTo>
                    <a:pt x="667475" y="5657050"/>
                  </a:lnTo>
                  <a:lnTo>
                    <a:pt x="623336" y="5642115"/>
                  </a:lnTo>
                  <a:lnTo>
                    <a:pt x="580197" y="5625105"/>
                  </a:lnTo>
                  <a:lnTo>
                    <a:pt x="538118" y="5606081"/>
                  </a:lnTo>
                  <a:lnTo>
                    <a:pt x="497157" y="5585102"/>
                  </a:lnTo>
                  <a:lnTo>
                    <a:pt x="457376" y="5562228"/>
                  </a:lnTo>
                  <a:lnTo>
                    <a:pt x="418833" y="5537518"/>
                  </a:lnTo>
                  <a:lnTo>
                    <a:pt x="381588" y="5511033"/>
                  </a:lnTo>
                  <a:lnTo>
                    <a:pt x="345701" y="5482831"/>
                  </a:lnTo>
                  <a:lnTo>
                    <a:pt x="311232" y="5452973"/>
                  </a:lnTo>
                  <a:lnTo>
                    <a:pt x="278241" y="5421518"/>
                  </a:lnTo>
                  <a:lnTo>
                    <a:pt x="246786" y="5388527"/>
                  </a:lnTo>
                  <a:lnTo>
                    <a:pt x="216928" y="5354058"/>
                  </a:lnTo>
                  <a:lnTo>
                    <a:pt x="188726" y="5318171"/>
                  </a:lnTo>
                  <a:lnTo>
                    <a:pt x="162241" y="5280926"/>
                  </a:lnTo>
                  <a:lnTo>
                    <a:pt x="137531" y="5242383"/>
                  </a:lnTo>
                  <a:lnTo>
                    <a:pt x="114657" y="5202602"/>
                  </a:lnTo>
                  <a:lnTo>
                    <a:pt x="93678" y="5161641"/>
                  </a:lnTo>
                  <a:lnTo>
                    <a:pt x="74654" y="5119562"/>
                  </a:lnTo>
                  <a:lnTo>
                    <a:pt x="57644" y="5076423"/>
                  </a:lnTo>
                  <a:lnTo>
                    <a:pt x="42709" y="5032284"/>
                  </a:lnTo>
                  <a:lnTo>
                    <a:pt x="29907" y="4987205"/>
                  </a:lnTo>
                  <a:lnTo>
                    <a:pt x="19300" y="4941246"/>
                  </a:lnTo>
                  <a:lnTo>
                    <a:pt x="10945" y="4894466"/>
                  </a:lnTo>
                  <a:lnTo>
                    <a:pt x="4904" y="4846926"/>
                  </a:lnTo>
                  <a:lnTo>
                    <a:pt x="1236" y="4798683"/>
                  </a:lnTo>
                  <a:lnTo>
                    <a:pt x="0" y="4749800"/>
                  </a:lnTo>
                  <a:lnTo>
                    <a:pt x="0" y="94995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8545068" y="0"/>
                  </a:moveTo>
                  <a:lnTo>
                    <a:pt x="0" y="0"/>
                  </a:lnTo>
                  <a:lnTo>
                    <a:pt x="0" y="4104131"/>
                  </a:lnTo>
                  <a:lnTo>
                    <a:pt x="8545068" y="4104131"/>
                  </a:lnTo>
                  <a:lnTo>
                    <a:pt x="85450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0" y="4104131"/>
                  </a:moveTo>
                  <a:lnTo>
                    <a:pt x="8545068" y="4104131"/>
                  </a:lnTo>
                  <a:lnTo>
                    <a:pt x="8545068" y="0"/>
                  </a:lnTo>
                  <a:lnTo>
                    <a:pt x="0" y="0"/>
                  </a:lnTo>
                  <a:lnTo>
                    <a:pt x="0" y="4104131"/>
                  </a:lnTo>
                  <a:close/>
                </a:path>
              </a:pathLst>
            </a:custGeom>
            <a:ln w="12699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3667" y="773049"/>
            <a:ext cx="363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50" dirty="0">
                <a:latin typeface="Trebuchet MS"/>
                <a:cs typeface="Trebuchet MS"/>
              </a:rPr>
              <a:t>Artificial</a:t>
            </a:r>
            <a:r>
              <a:rPr sz="3200" i="1" spc="-60" dirty="0">
                <a:latin typeface="Trebuchet MS"/>
                <a:cs typeface="Trebuchet MS"/>
              </a:rPr>
              <a:t> </a:t>
            </a:r>
            <a:r>
              <a:rPr sz="3200" i="1" spc="-95" dirty="0">
                <a:latin typeface="Trebuchet MS"/>
                <a:cs typeface="Trebuchet MS"/>
              </a:rPr>
              <a:t>Intelligence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566" y="1636902"/>
            <a:ext cx="3136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32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7223" y="2602230"/>
            <a:ext cx="19240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5541" y="2305557"/>
            <a:ext cx="8219440" cy="3263900"/>
            <a:chOff x="1415541" y="2305557"/>
            <a:chExt cx="8219440" cy="3263900"/>
          </a:xfrm>
        </p:grpSpPr>
        <p:sp>
          <p:nvSpPr>
            <p:cNvPr id="18" name="object 18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19" y="3250691"/>
                  </a:lnTo>
                  <a:lnTo>
                    <a:pt x="2712719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19" y="452119"/>
                  </a:lnTo>
                  <a:lnTo>
                    <a:pt x="2712719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7906258" y="0"/>
                  </a:moveTo>
                  <a:lnTo>
                    <a:pt x="201422" y="0"/>
                  </a:lnTo>
                  <a:lnTo>
                    <a:pt x="155234" y="5319"/>
                  </a:lnTo>
                  <a:lnTo>
                    <a:pt x="112837" y="20471"/>
                  </a:lnTo>
                  <a:lnTo>
                    <a:pt x="75438" y="44247"/>
                  </a:lnTo>
                  <a:lnTo>
                    <a:pt x="44247" y="75438"/>
                  </a:lnTo>
                  <a:lnTo>
                    <a:pt x="20471" y="112837"/>
                  </a:lnTo>
                  <a:lnTo>
                    <a:pt x="5319" y="155234"/>
                  </a:lnTo>
                  <a:lnTo>
                    <a:pt x="0" y="201422"/>
                  </a:lnTo>
                  <a:lnTo>
                    <a:pt x="0" y="1007110"/>
                  </a:lnTo>
                  <a:lnTo>
                    <a:pt x="5319" y="1053297"/>
                  </a:lnTo>
                  <a:lnTo>
                    <a:pt x="20471" y="1095694"/>
                  </a:lnTo>
                  <a:lnTo>
                    <a:pt x="44247" y="1133093"/>
                  </a:lnTo>
                  <a:lnTo>
                    <a:pt x="75438" y="1164284"/>
                  </a:lnTo>
                  <a:lnTo>
                    <a:pt x="112837" y="1188060"/>
                  </a:lnTo>
                  <a:lnTo>
                    <a:pt x="155234" y="1203212"/>
                  </a:lnTo>
                  <a:lnTo>
                    <a:pt x="201422" y="1208532"/>
                  </a:lnTo>
                  <a:lnTo>
                    <a:pt x="7906258" y="1208532"/>
                  </a:lnTo>
                  <a:lnTo>
                    <a:pt x="7952445" y="1203212"/>
                  </a:lnTo>
                  <a:lnTo>
                    <a:pt x="7994842" y="1188060"/>
                  </a:lnTo>
                  <a:lnTo>
                    <a:pt x="8032241" y="1164284"/>
                  </a:lnTo>
                  <a:lnTo>
                    <a:pt x="8063432" y="1133093"/>
                  </a:lnTo>
                  <a:lnTo>
                    <a:pt x="8087208" y="1095694"/>
                  </a:lnTo>
                  <a:lnTo>
                    <a:pt x="8102360" y="1053297"/>
                  </a:lnTo>
                  <a:lnTo>
                    <a:pt x="8107680" y="1007110"/>
                  </a:lnTo>
                  <a:lnTo>
                    <a:pt x="8107680" y="201422"/>
                  </a:lnTo>
                  <a:lnTo>
                    <a:pt x="8102360" y="155234"/>
                  </a:lnTo>
                  <a:lnTo>
                    <a:pt x="8087208" y="112837"/>
                  </a:lnTo>
                  <a:lnTo>
                    <a:pt x="8063432" y="75438"/>
                  </a:lnTo>
                  <a:lnTo>
                    <a:pt x="8032241" y="44247"/>
                  </a:lnTo>
                  <a:lnTo>
                    <a:pt x="7994842" y="20471"/>
                  </a:lnTo>
                  <a:lnTo>
                    <a:pt x="7952445" y="5319"/>
                  </a:lnTo>
                  <a:lnTo>
                    <a:pt x="7906258" y="0"/>
                  </a:lnTo>
                  <a:close/>
                </a:path>
              </a:pathLst>
            </a:custGeom>
            <a:solidFill>
              <a:srgbClr val="001F5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0" y="201422"/>
                  </a:moveTo>
                  <a:lnTo>
                    <a:pt x="5319" y="155234"/>
                  </a:lnTo>
                  <a:lnTo>
                    <a:pt x="20471" y="112837"/>
                  </a:lnTo>
                  <a:lnTo>
                    <a:pt x="44247" y="75438"/>
                  </a:lnTo>
                  <a:lnTo>
                    <a:pt x="75438" y="44247"/>
                  </a:lnTo>
                  <a:lnTo>
                    <a:pt x="112837" y="20471"/>
                  </a:lnTo>
                  <a:lnTo>
                    <a:pt x="155234" y="5319"/>
                  </a:lnTo>
                  <a:lnTo>
                    <a:pt x="201422" y="0"/>
                  </a:lnTo>
                  <a:lnTo>
                    <a:pt x="7906258" y="0"/>
                  </a:lnTo>
                  <a:lnTo>
                    <a:pt x="7952445" y="5319"/>
                  </a:lnTo>
                  <a:lnTo>
                    <a:pt x="7994842" y="20471"/>
                  </a:lnTo>
                  <a:lnTo>
                    <a:pt x="8032241" y="44247"/>
                  </a:lnTo>
                  <a:lnTo>
                    <a:pt x="8063432" y="75438"/>
                  </a:lnTo>
                  <a:lnTo>
                    <a:pt x="8087208" y="112837"/>
                  </a:lnTo>
                  <a:lnTo>
                    <a:pt x="8102360" y="155234"/>
                  </a:lnTo>
                  <a:lnTo>
                    <a:pt x="8107680" y="201422"/>
                  </a:lnTo>
                  <a:lnTo>
                    <a:pt x="8107680" y="1007110"/>
                  </a:lnTo>
                  <a:lnTo>
                    <a:pt x="8102360" y="1053297"/>
                  </a:lnTo>
                  <a:lnTo>
                    <a:pt x="8087208" y="1095694"/>
                  </a:lnTo>
                  <a:lnTo>
                    <a:pt x="8063432" y="1133093"/>
                  </a:lnTo>
                  <a:lnTo>
                    <a:pt x="8032241" y="1164284"/>
                  </a:lnTo>
                  <a:lnTo>
                    <a:pt x="7994842" y="1188060"/>
                  </a:lnTo>
                  <a:lnTo>
                    <a:pt x="7952445" y="1203212"/>
                  </a:lnTo>
                  <a:lnTo>
                    <a:pt x="7906258" y="1208532"/>
                  </a:lnTo>
                  <a:lnTo>
                    <a:pt x="201422" y="1208532"/>
                  </a:lnTo>
                  <a:lnTo>
                    <a:pt x="155234" y="1203212"/>
                  </a:lnTo>
                  <a:lnTo>
                    <a:pt x="112837" y="1188060"/>
                  </a:lnTo>
                  <a:lnTo>
                    <a:pt x="75438" y="1164284"/>
                  </a:lnTo>
                  <a:lnTo>
                    <a:pt x="44247" y="1133093"/>
                  </a:lnTo>
                  <a:lnTo>
                    <a:pt x="20471" y="1095694"/>
                  </a:lnTo>
                  <a:lnTo>
                    <a:pt x="5319" y="1053297"/>
                  </a:lnTo>
                  <a:lnTo>
                    <a:pt x="0" y="1007110"/>
                  </a:lnTo>
                  <a:lnTo>
                    <a:pt x="0" y="201422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5163" y="2602230"/>
            <a:ext cx="2362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740" marR="5080" indent="-460375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Unsupervised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3415" y="2602230"/>
            <a:ext cx="2540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marR="5080" indent="-497205">
              <a:lnSpc>
                <a:spcPct val="100000"/>
              </a:lnSpc>
              <a:spcBef>
                <a:spcPts val="105"/>
              </a:spcBef>
            </a:pPr>
            <a:r>
              <a:rPr sz="3200" i="1" spc="-120" dirty="0">
                <a:latin typeface="Trebuchet MS"/>
                <a:cs typeface="Trebuchet MS"/>
              </a:rPr>
              <a:t>Reinforcement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739" y="4665090"/>
            <a:ext cx="2554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200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67134" y="3666934"/>
            <a:ext cx="435609" cy="405130"/>
            <a:chOff x="5267134" y="3666934"/>
            <a:chExt cx="435609" cy="405130"/>
          </a:xfrm>
        </p:grpSpPr>
        <p:sp>
          <p:nvSpPr>
            <p:cNvPr id="28" name="object 28"/>
            <p:cNvSpPr/>
            <p:nvPr/>
          </p:nvSpPr>
          <p:spPr>
            <a:xfrm>
              <a:off x="5281421" y="3681221"/>
              <a:ext cx="407034" cy="376555"/>
            </a:xfrm>
            <a:custGeom>
              <a:avLst/>
              <a:gdLst/>
              <a:ahLst/>
              <a:cxnLst/>
              <a:rect l="l" t="t" r="r" b="b"/>
              <a:pathLst>
                <a:path w="407035" h="376554">
                  <a:moveTo>
                    <a:pt x="203453" y="0"/>
                  </a:moveTo>
                  <a:lnTo>
                    <a:pt x="140842" y="74548"/>
                  </a:lnTo>
                  <a:lnTo>
                    <a:pt x="40258" y="74548"/>
                  </a:lnTo>
                  <a:lnTo>
                    <a:pt x="62611" y="167512"/>
                  </a:lnTo>
                  <a:lnTo>
                    <a:pt x="0" y="242061"/>
                  </a:lnTo>
                  <a:lnTo>
                    <a:pt x="90550" y="283463"/>
                  </a:lnTo>
                  <a:lnTo>
                    <a:pt x="112902" y="376427"/>
                  </a:lnTo>
                  <a:lnTo>
                    <a:pt x="203453" y="335025"/>
                  </a:lnTo>
                  <a:lnTo>
                    <a:pt x="294004" y="376427"/>
                  </a:lnTo>
                  <a:lnTo>
                    <a:pt x="316356" y="283463"/>
                  </a:lnTo>
                  <a:lnTo>
                    <a:pt x="406907" y="242061"/>
                  </a:lnTo>
                  <a:lnTo>
                    <a:pt x="344297" y="167512"/>
                  </a:lnTo>
                  <a:lnTo>
                    <a:pt x="366649" y="74548"/>
                  </a:lnTo>
                  <a:lnTo>
                    <a:pt x="266064" y="74548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4E4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81421" y="3681221"/>
              <a:ext cx="407034" cy="376555"/>
            </a:xfrm>
            <a:custGeom>
              <a:avLst/>
              <a:gdLst/>
              <a:ahLst/>
              <a:cxnLst/>
              <a:rect l="l" t="t" r="r" b="b"/>
              <a:pathLst>
                <a:path w="407035" h="376554">
                  <a:moveTo>
                    <a:pt x="0" y="242061"/>
                  </a:moveTo>
                  <a:lnTo>
                    <a:pt x="62611" y="167512"/>
                  </a:lnTo>
                  <a:lnTo>
                    <a:pt x="40258" y="74548"/>
                  </a:lnTo>
                  <a:lnTo>
                    <a:pt x="140842" y="74548"/>
                  </a:lnTo>
                  <a:lnTo>
                    <a:pt x="203453" y="0"/>
                  </a:lnTo>
                  <a:lnTo>
                    <a:pt x="266064" y="74548"/>
                  </a:lnTo>
                  <a:lnTo>
                    <a:pt x="366649" y="74548"/>
                  </a:lnTo>
                  <a:lnTo>
                    <a:pt x="344297" y="167512"/>
                  </a:lnTo>
                  <a:lnTo>
                    <a:pt x="406907" y="242061"/>
                  </a:lnTo>
                  <a:lnTo>
                    <a:pt x="316356" y="283463"/>
                  </a:lnTo>
                  <a:lnTo>
                    <a:pt x="294004" y="376427"/>
                  </a:lnTo>
                  <a:lnTo>
                    <a:pt x="203453" y="335025"/>
                  </a:lnTo>
                  <a:lnTo>
                    <a:pt x="112902" y="376427"/>
                  </a:lnTo>
                  <a:lnTo>
                    <a:pt x="90550" y="283463"/>
                  </a:lnTo>
                  <a:lnTo>
                    <a:pt x="0" y="242061"/>
                  </a:lnTo>
                  <a:close/>
                </a:path>
              </a:pathLst>
            </a:custGeom>
            <a:ln w="28575">
              <a:solidFill>
                <a:srgbClr val="FB7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1233677"/>
            <a:ext cx="344677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What</a:t>
            </a:r>
            <a:r>
              <a:rPr spc="-409" dirty="0"/>
              <a:t> </a:t>
            </a:r>
            <a:r>
              <a:rPr spc="-330" dirty="0"/>
              <a:t>makes</a:t>
            </a:r>
            <a:r>
              <a:rPr spc="-400" dirty="0"/>
              <a:t> </a:t>
            </a:r>
            <a:r>
              <a:rPr spc="-385" dirty="0"/>
              <a:t>us </a:t>
            </a:r>
            <a:r>
              <a:rPr spc="-250" dirty="0"/>
              <a:t>human</a:t>
            </a:r>
            <a:r>
              <a:rPr spc="-415" dirty="0"/>
              <a:t> </a:t>
            </a:r>
            <a:r>
              <a:rPr spc="-74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38" y="2711577"/>
            <a:ext cx="4080561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7691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41300" algn="l"/>
                <a:tab pos="32194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241300" algn="l"/>
                <a:tab pos="321945" algn="l"/>
              </a:tabLst>
            </a:pP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915" y="685800"/>
            <a:ext cx="6387085" cy="49392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Unsupervised</a:t>
            </a:r>
            <a:r>
              <a:rPr spc="-355" dirty="0"/>
              <a:t> </a:t>
            </a:r>
            <a:r>
              <a:rPr spc="-17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39" y="2659761"/>
            <a:ext cx="4820285" cy="3122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459"/>
              </a:spcBef>
            </a:pPr>
            <a:r>
              <a:rPr sz="2800" dirty="0">
                <a:latin typeface="Carlito"/>
                <a:cs typeface="Carlito"/>
              </a:rPr>
              <a:t>Learning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about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dataset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without labels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90"/>
              </a:spcBef>
              <a:buChar char="–"/>
              <a:tabLst>
                <a:tab pos="240029" algn="l"/>
              </a:tabLst>
            </a:pPr>
            <a:r>
              <a:rPr sz="2400" spc="-10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Char char="–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Finding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outliers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Char char="–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Dimensionality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reduction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Char char="–"/>
              <a:tabLst>
                <a:tab pos="240029" algn="l"/>
              </a:tabLst>
            </a:pPr>
            <a:r>
              <a:rPr sz="2400" spc="-10" dirty="0">
                <a:latin typeface="Carlito"/>
                <a:cs typeface="Carlito"/>
              </a:rPr>
              <a:t>Generating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examples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Char char="–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Filling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missing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620" y="1463039"/>
            <a:ext cx="4808220" cy="48341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1711451"/>
            <a:ext cx="8317992" cy="46177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024" y="869441"/>
            <a:ext cx="191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383C42"/>
                </a:solidFill>
              </a:rPr>
              <a:t>Clustering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9185" marR="92519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39185" algn="l"/>
              </a:tabLst>
            </a:pPr>
            <a:r>
              <a:rPr spc="-45" dirty="0"/>
              <a:t>Document </a:t>
            </a:r>
            <a:r>
              <a:rPr spc="-10" dirty="0"/>
              <a:t>retrieval</a:t>
            </a:r>
          </a:p>
          <a:p>
            <a:pPr marL="3639185" marR="587375" indent="-287020">
              <a:lnSpc>
                <a:spcPct val="100000"/>
              </a:lnSpc>
              <a:buFont typeface="Arial"/>
              <a:buChar char="•"/>
              <a:tabLst>
                <a:tab pos="3639185" algn="l"/>
              </a:tabLst>
            </a:pPr>
            <a:r>
              <a:rPr spc="-10" dirty="0"/>
              <a:t>Customer </a:t>
            </a:r>
            <a:r>
              <a:rPr spc="-65" dirty="0"/>
              <a:t>preferences</a:t>
            </a:r>
            <a:r>
              <a:rPr spc="-70" dirty="0"/>
              <a:t> </a:t>
            </a:r>
            <a:r>
              <a:rPr spc="380" dirty="0"/>
              <a:t>– </a:t>
            </a:r>
            <a:r>
              <a:rPr spc="-10" dirty="0"/>
              <a:t>Retail</a:t>
            </a:r>
          </a:p>
          <a:p>
            <a:pPr marL="3639185" marR="653415" indent="-287020">
              <a:lnSpc>
                <a:spcPct val="100000"/>
              </a:lnSpc>
              <a:buFont typeface="Arial"/>
              <a:buChar char="•"/>
              <a:tabLst>
                <a:tab pos="3639185" algn="l"/>
              </a:tabLst>
            </a:pPr>
            <a:r>
              <a:rPr spc="-10" dirty="0"/>
              <a:t>Social</a:t>
            </a:r>
            <a:r>
              <a:rPr spc="-95" dirty="0"/>
              <a:t> </a:t>
            </a:r>
            <a:r>
              <a:rPr spc="-20" dirty="0"/>
              <a:t>media </a:t>
            </a:r>
            <a:r>
              <a:rPr spc="-10" dirty="0"/>
              <a:t>analysis</a:t>
            </a:r>
          </a:p>
          <a:p>
            <a:pPr marL="3639185" marR="611505" indent="-287020">
              <a:lnSpc>
                <a:spcPct val="100000"/>
              </a:lnSpc>
              <a:buFont typeface="Arial"/>
              <a:buChar char="•"/>
              <a:tabLst>
                <a:tab pos="3639185" algn="l"/>
              </a:tabLst>
            </a:pPr>
            <a:r>
              <a:rPr spc="-30" dirty="0"/>
              <a:t>Find</a:t>
            </a:r>
            <a:r>
              <a:rPr spc="-105" dirty="0"/>
              <a:t> </a:t>
            </a:r>
            <a:r>
              <a:rPr spc="-35" dirty="0"/>
              <a:t>patterns </a:t>
            </a:r>
            <a:r>
              <a:rPr spc="-65" dirty="0"/>
              <a:t>in</a:t>
            </a:r>
            <a:r>
              <a:rPr spc="-75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167" y="1007821"/>
            <a:ext cx="3470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Finding</a:t>
            </a:r>
            <a:r>
              <a:rPr spc="-409" dirty="0"/>
              <a:t> </a:t>
            </a:r>
            <a:r>
              <a:rPr spc="-110" dirty="0"/>
              <a:t>outliers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39" y="2248027"/>
            <a:ext cx="3750945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10" dirty="0">
                <a:latin typeface="Trebuchet MS"/>
                <a:cs typeface="Trebuchet MS"/>
              </a:rPr>
              <a:t>Banking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alert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systems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10" dirty="0">
                <a:latin typeface="Trebuchet MS"/>
                <a:cs typeface="Trebuchet MS"/>
              </a:rPr>
              <a:t>Surveillance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244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50" dirty="0">
                <a:latin typeface="Trebuchet MS"/>
                <a:cs typeface="Trebuchet MS"/>
              </a:rPr>
              <a:t>Network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traffic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anomaly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50"/>
              </a:spcBef>
              <a:tabLst>
                <a:tab pos="240029" algn="l"/>
              </a:tabLst>
            </a:pPr>
            <a:r>
              <a:rPr lang="en-US" sz="2400" dirty="0">
                <a:latin typeface="Trebuchet MS"/>
                <a:cs typeface="Trebuchet MS"/>
              </a:rPr>
              <a:t>Classifiers</a:t>
            </a:r>
          </a:p>
          <a:p>
            <a:pPr marL="240029" indent="-227329">
              <a:lnSpc>
                <a:spcPct val="100000"/>
              </a:lnSpc>
              <a:spcBef>
                <a:spcPts val="245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SVM,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Autoencoders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1556003"/>
            <a:ext cx="540105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2694" y="450341"/>
            <a:ext cx="38849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Meow</a:t>
            </a:r>
            <a:r>
              <a:rPr spc="-400" dirty="0"/>
              <a:t> </a:t>
            </a:r>
            <a:r>
              <a:rPr spc="-17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2882" y="2142490"/>
            <a:ext cx="4366260" cy="2546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264795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Generated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realistic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images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 	</a:t>
            </a:r>
            <a:r>
              <a:rPr sz="2400" dirty="0">
                <a:latin typeface="Trebuchet MS"/>
                <a:cs typeface="Trebuchet MS"/>
              </a:rPr>
              <a:t>cats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2-</a:t>
            </a: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hours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Cat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dataset</a:t>
            </a:r>
            <a:endParaRPr sz="2400" dirty="0">
              <a:latin typeface="Trebuchet MS"/>
              <a:cs typeface="Trebuchet MS"/>
            </a:endParaRPr>
          </a:p>
          <a:p>
            <a:pPr marL="241300" marR="5080">
              <a:lnSpc>
                <a:spcPct val="100000"/>
              </a:lnSpc>
              <a:spcBef>
                <a:spcPts val="55"/>
              </a:spcBef>
            </a:pPr>
            <a:r>
              <a:rPr sz="1400" spc="-70" dirty="0">
                <a:latin typeface="Trebuchet MS"/>
                <a:cs typeface="Trebuchet MS"/>
              </a:rPr>
              <a:t>(</a:t>
            </a:r>
            <a:r>
              <a:rPr sz="1400" u="sng" spc="-70" dirty="0">
                <a:solidFill>
                  <a:srgbClr val="568D90"/>
                </a:solidFill>
                <a:uFill>
                  <a:solidFill>
                    <a:srgbClr val="568D90"/>
                  </a:solidFill>
                </a:uFill>
                <a:latin typeface="Trebuchet MS"/>
                <a:cs typeface="Trebuchet MS"/>
              </a:rPr>
              <a:t>https://web.archive.org/web/20150703060412/http://</a:t>
            </a:r>
            <a:r>
              <a:rPr sz="1400" u="none" spc="-70" dirty="0">
                <a:solidFill>
                  <a:srgbClr val="568D90"/>
                </a:solidFill>
                <a:latin typeface="Trebuchet MS"/>
                <a:cs typeface="Trebuchet MS"/>
              </a:rPr>
              <a:t> </a:t>
            </a:r>
            <a:r>
              <a:rPr sz="1400" u="sng" spc="-30" dirty="0">
                <a:solidFill>
                  <a:srgbClr val="568D90"/>
                </a:solidFill>
                <a:uFill>
                  <a:solidFill>
                    <a:srgbClr val="568D90"/>
                  </a:solidFill>
                </a:uFill>
                <a:latin typeface="Trebuchet MS"/>
                <a:cs typeface="Trebuchet MS"/>
              </a:rPr>
              <a:t>137.189.35.203/WebUI/CatDatabase/catData.html</a:t>
            </a:r>
            <a:r>
              <a:rPr sz="1400" u="none" spc="-30" dirty="0"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4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105" dirty="0">
                <a:latin typeface="Trebuchet MS"/>
                <a:cs typeface="Trebuchet MS"/>
              </a:rPr>
              <a:t>Different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types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GAN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used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spc="75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semi-</a:t>
            </a:r>
            <a:r>
              <a:rPr sz="2400" spc="-35" dirty="0">
                <a:latin typeface="Trebuchet MS"/>
                <a:cs typeface="Trebuchet MS"/>
              </a:rPr>
              <a:t>supervised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manner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284720" cy="6858000"/>
            <a:chOff x="0" y="0"/>
            <a:chExt cx="7284720" cy="6858000"/>
          </a:xfrm>
        </p:grpSpPr>
        <p:sp>
          <p:nvSpPr>
            <p:cNvPr id="5" name="object 5"/>
            <p:cNvSpPr/>
            <p:nvPr/>
          </p:nvSpPr>
          <p:spPr>
            <a:xfrm>
              <a:off x="973836" y="976883"/>
              <a:ext cx="6311265" cy="5166360"/>
            </a:xfrm>
            <a:custGeom>
              <a:avLst/>
              <a:gdLst/>
              <a:ahLst/>
              <a:cxnLst/>
              <a:rect l="l" t="t" r="r" b="b"/>
              <a:pathLst>
                <a:path w="6311265" h="516636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  <a:path w="6311265" h="5166360">
                  <a:moveTo>
                    <a:pt x="6310884" y="4849876"/>
                  </a:moveTo>
                  <a:lnTo>
                    <a:pt x="6103747" y="4849876"/>
                  </a:lnTo>
                  <a:lnTo>
                    <a:pt x="6103747" y="4641596"/>
                  </a:lnTo>
                  <a:lnTo>
                    <a:pt x="5993765" y="4641596"/>
                  </a:lnTo>
                  <a:lnTo>
                    <a:pt x="5993765" y="4849876"/>
                  </a:lnTo>
                  <a:lnTo>
                    <a:pt x="5786628" y="4849876"/>
                  </a:lnTo>
                  <a:lnTo>
                    <a:pt x="5786628" y="4959096"/>
                  </a:lnTo>
                  <a:lnTo>
                    <a:pt x="5993765" y="4959096"/>
                  </a:lnTo>
                  <a:lnTo>
                    <a:pt x="5993765" y="5166106"/>
                  </a:lnTo>
                  <a:lnTo>
                    <a:pt x="6103747" y="5166106"/>
                  </a:lnTo>
                  <a:lnTo>
                    <a:pt x="6103747" y="4959096"/>
                  </a:lnTo>
                  <a:lnTo>
                    <a:pt x="6310884" y="4959096"/>
                  </a:lnTo>
                  <a:lnTo>
                    <a:pt x="6310884" y="4849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67727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27" y="579882"/>
            <a:ext cx="6731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Generative</a:t>
            </a:r>
            <a:r>
              <a:rPr spc="-420" dirty="0"/>
              <a:t> </a:t>
            </a:r>
            <a:r>
              <a:rPr spc="-30" dirty="0"/>
              <a:t>AI</a:t>
            </a:r>
            <a:r>
              <a:rPr spc="-405" dirty="0"/>
              <a:t> </a:t>
            </a:r>
            <a:r>
              <a:rPr spc="-360" dirty="0"/>
              <a:t>:</a:t>
            </a:r>
            <a:r>
              <a:rPr spc="365" dirty="0"/>
              <a:t> </a:t>
            </a:r>
            <a:r>
              <a:rPr sz="4000" spc="-305" dirty="0"/>
              <a:t>Some</a:t>
            </a:r>
            <a:r>
              <a:rPr sz="4000" spc="-360" dirty="0"/>
              <a:t> </a:t>
            </a:r>
            <a:r>
              <a:rPr sz="4000" spc="-280" dirty="0"/>
              <a:t>examples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3839" y="1557019"/>
            <a:ext cx="4670425" cy="427399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20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Chat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5" dirty="0">
                <a:latin typeface="Carlito"/>
                <a:cs typeface="Carlito"/>
              </a:rPr>
              <a:t>GPT,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Bard</a:t>
            </a:r>
          </a:p>
          <a:p>
            <a:pPr marL="469900" marR="5080" indent="-457834">
              <a:lnSpc>
                <a:spcPts val="2300"/>
              </a:lnSpc>
              <a:spcBef>
                <a:spcPts val="980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search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suggestion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 browsers</a:t>
            </a:r>
            <a:endParaRPr sz="2400" dirty="0">
              <a:latin typeface="Carlito"/>
              <a:cs typeface="Carlito"/>
            </a:endParaRPr>
          </a:p>
          <a:p>
            <a:pPr marL="469900" marR="40640" indent="-457834">
              <a:lnSpc>
                <a:spcPct val="80000"/>
              </a:lnSpc>
              <a:spcBef>
                <a:spcPts val="1035"/>
              </a:spcBef>
              <a:buChar char="–"/>
              <a:tabLst>
                <a:tab pos="469900" algn="l"/>
              </a:tabLst>
            </a:pPr>
            <a:r>
              <a:rPr sz="2400" spc="-35" dirty="0">
                <a:latin typeface="Carlito"/>
                <a:cs typeface="Carlito"/>
              </a:rPr>
              <a:t>Tools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like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Grammarly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suggest </a:t>
            </a:r>
            <a:r>
              <a:rPr sz="2400" dirty="0">
                <a:latin typeface="Carlito"/>
                <a:cs typeface="Carlito"/>
              </a:rPr>
              <a:t>edits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text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generation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20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Image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generation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(GANs)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20"/>
              </a:spcBef>
              <a:buChar char="–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Translations</a:t>
            </a:r>
            <a:endParaRPr sz="2400" dirty="0">
              <a:latin typeface="Carlito"/>
              <a:cs typeface="Carlito"/>
            </a:endParaRPr>
          </a:p>
          <a:p>
            <a:pPr marL="469900" marR="240029" indent="-457834">
              <a:lnSpc>
                <a:spcPts val="2300"/>
              </a:lnSpc>
              <a:spcBef>
                <a:spcPts val="995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Music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generation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IBM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Watson </a:t>
            </a:r>
            <a:r>
              <a:rPr sz="2400" spc="-20" dirty="0">
                <a:latin typeface="Carlito"/>
                <a:cs typeface="Carlito"/>
              </a:rPr>
              <a:t>Beat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40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Art,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video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game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design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25"/>
              </a:spcBef>
              <a:buChar char="–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Data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augmentation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40" y="2057400"/>
            <a:ext cx="60960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7279"/>
            <a:ext cx="584200" cy="5760720"/>
            <a:chOff x="0" y="1097279"/>
            <a:chExt cx="584200" cy="5760720"/>
          </a:xfrm>
        </p:grpSpPr>
        <p:sp>
          <p:nvSpPr>
            <p:cNvPr id="3" name="object 3"/>
            <p:cNvSpPr/>
            <p:nvPr/>
          </p:nvSpPr>
          <p:spPr>
            <a:xfrm>
              <a:off x="0" y="1097279"/>
              <a:ext cx="264160" cy="5760720"/>
            </a:xfrm>
            <a:custGeom>
              <a:avLst/>
              <a:gdLst/>
              <a:ahLst/>
              <a:cxnLst/>
              <a:rect l="l" t="t" r="r" b="b"/>
              <a:pathLst>
                <a:path w="264160" h="5760720">
                  <a:moveTo>
                    <a:pt x="263652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263652" y="576072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" y="5618480"/>
              <a:ext cx="525780" cy="524510"/>
            </a:xfrm>
            <a:custGeom>
              <a:avLst/>
              <a:gdLst/>
              <a:ahLst/>
              <a:cxnLst/>
              <a:rect l="l" t="t" r="r" b="b"/>
              <a:pathLst>
                <a:path w="525780" h="524510">
                  <a:moveTo>
                    <a:pt x="525780" y="208280"/>
                  </a:moveTo>
                  <a:lnTo>
                    <a:pt x="318617" y="208280"/>
                  </a:lnTo>
                  <a:lnTo>
                    <a:pt x="318617" y="0"/>
                  </a:lnTo>
                  <a:lnTo>
                    <a:pt x="207162" y="0"/>
                  </a:lnTo>
                  <a:lnTo>
                    <a:pt x="207162" y="208280"/>
                  </a:lnTo>
                  <a:lnTo>
                    <a:pt x="0" y="208280"/>
                  </a:lnTo>
                  <a:lnTo>
                    <a:pt x="0" y="317500"/>
                  </a:lnTo>
                  <a:lnTo>
                    <a:pt x="207162" y="317500"/>
                  </a:lnTo>
                  <a:lnTo>
                    <a:pt x="207162" y="524510"/>
                  </a:lnTo>
                  <a:lnTo>
                    <a:pt x="318617" y="524510"/>
                  </a:lnTo>
                  <a:lnTo>
                    <a:pt x="318617" y="317500"/>
                  </a:lnTo>
                  <a:lnTo>
                    <a:pt x="525780" y="317500"/>
                  </a:lnTo>
                  <a:lnTo>
                    <a:pt x="525780" y="208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33958" y="552958"/>
            <a:ext cx="10284460" cy="5712460"/>
            <a:chOff x="933958" y="552958"/>
            <a:chExt cx="10284460" cy="5712460"/>
          </a:xfrm>
        </p:grpSpPr>
        <p:sp>
          <p:nvSpPr>
            <p:cNvPr id="6" name="object 6"/>
            <p:cNvSpPr/>
            <p:nvPr/>
          </p:nvSpPr>
          <p:spPr>
            <a:xfrm>
              <a:off x="9881615" y="976884"/>
              <a:ext cx="1336675" cy="120650"/>
            </a:xfrm>
            <a:custGeom>
              <a:avLst/>
              <a:gdLst/>
              <a:ahLst/>
              <a:cxnLst/>
              <a:rect l="l" t="t" r="r" b="b"/>
              <a:pathLst>
                <a:path w="1336675" h="12065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7989824" y="0"/>
                  </a:moveTo>
                  <a:lnTo>
                    <a:pt x="949960" y="0"/>
                  </a:lnTo>
                  <a:lnTo>
                    <a:pt x="901076" y="1236"/>
                  </a:lnTo>
                  <a:lnTo>
                    <a:pt x="852833" y="4904"/>
                  </a:lnTo>
                  <a:lnTo>
                    <a:pt x="805293" y="10945"/>
                  </a:lnTo>
                  <a:lnTo>
                    <a:pt x="758513" y="19300"/>
                  </a:lnTo>
                  <a:lnTo>
                    <a:pt x="712554" y="29907"/>
                  </a:lnTo>
                  <a:lnTo>
                    <a:pt x="667475" y="42709"/>
                  </a:lnTo>
                  <a:lnTo>
                    <a:pt x="623336" y="57644"/>
                  </a:lnTo>
                  <a:lnTo>
                    <a:pt x="580197" y="74654"/>
                  </a:lnTo>
                  <a:lnTo>
                    <a:pt x="538118" y="93678"/>
                  </a:lnTo>
                  <a:lnTo>
                    <a:pt x="497157" y="114657"/>
                  </a:lnTo>
                  <a:lnTo>
                    <a:pt x="457376" y="137531"/>
                  </a:lnTo>
                  <a:lnTo>
                    <a:pt x="418833" y="162241"/>
                  </a:lnTo>
                  <a:lnTo>
                    <a:pt x="381588" y="188726"/>
                  </a:lnTo>
                  <a:lnTo>
                    <a:pt x="345701" y="216928"/>
                  </a:lnTo>
                  <a:lnTo>
                    <a:pt x="311232" y="246786"/>
                  </a:lnTo>
                  <a:lnTo>
                    <a:pt x="278241" y="278241"/>
                  </a:lnTo>
                  <a:lnTo>
                    <a:pt x="246786" y="311232"/>
                  </a:lnTo>
                  <a:lnTo>
                    <a:pt x="216928" y="345701"/>
                  </a:lnTo>
                  <a:lnTo>
                    <a:pt x="188726" y="381588"/>
                  </a:lnTo>
                  <a:lnTo>
                    <a:pt x="162241" y="418833"/>
                  </a:lnTo>
                  <a:lnTo>
                    <a:pt x="137531" y="457376"/>
                  </a:lnTo>
                  <a:lnTo>
                    <a:pt x="114657" y="497157"/>
                  </a:lnTo>
                  <a:lnTo>
                    <a:pt x="93678" y="538118"/>
                  </a:lnTo>
                  <a:lnTo>
                    <a:pt x="74654" y="580197"/>
                  </a:lnTo>
                  <a:lnTo>
                    <a:pt x="57644" y="623336"/>
                  </a:lnTo>
                  <a:lnTo>
                    <a:pt x="42709" y="667475"/>
                  </a:lnTo>
                  <a:lnTo>
                    <a:pt x="29907" y="712554"/>
                  </a:lnTo>
                  <a:lnTo>
                    <a:pt x="19300" y="758513"/>
                  </a:lnTo>
                  <a:lnTo>
                    <a:pt x="10945" y="805293"/>
                  </a:lnTo>
                  <a:lnTo>
                    <a:pt x="4904" y="852833"/>
                  </a:lnTo>
                  <a:lnTo>
                    <a:pt x="1236" y="901076"/>
                  </a:lnTo>
                  <a:lnTo>
                    <a:pt x="0" y="949959"/>
                  </a:lnTo>
                  <a:lnTo>
                    <a:pt x="0" y="4749800"/>
                  </a:lnTo>
                  <a:lnTo>
                    <a:pt x="1236" y="4798683"/>
                  </a:lnTo>
                  <a:lnTo>
                    <a:pt x="4904" y="4846926"/>
                  </a:lnTo>
                  <a:lnTo>
                    <a:pt x="10945" y="4894466"/>
                  </a:lnTo>
                  <a:lnTo>
                    <a:pt x="19300" y="4941246"/>
                  </a:lnTo>
                  <a:lnTo>
                    <a:pt x="29907" y="4987205"/>
                  </a:lnTo>
                  <a:lnTo>
                    <a:pt x="42709" y="5032284"/>
                  </a:lnTo>
                  <a:lnTo>
                    <a:pt x="57644" y="5076423"/>
                  </a:lnTo>
                  <a:lnTo>
                    <a:pt x="74654" y="5119562"/>
                  </a:lnTo>
                  <a:lnTo>
                    <a:pt x="93678" y="5161641"/>
                  </a:lnTo>
                  <a:lnTo>
                    <a:pt x="114657" y="5202602"/>
                  </a:lnTo>
                  <a:lnTo>
                    <a:pt x="137531" y="5242383"/>
                  </a:lnTo>
                  <a:lnTo>
                    <a:pt x="162241" y="5280926"/>
                  </a:lnTo>
                  <a:lnTo>
                    <a:pt x="188726" y="5318171"/>
                  </a:lnTo>
                  <a:lnTo>
                    <a:pt x="216928" y="5354058"/>
                  </a:lnTo>
                  <a:lnTo>
                    <a:pt x="246786" y="5388527"/>
                  </a:lnTo>
                  <a:lnTo>
                    <a:pt x="278241" y="5421518"/>
                  </a:lnTo>
                  <a:lnTo>
                    <a:pt x="311232" y="5452973"/>
                  </a:lnTo>
                  <a:lnTo>
                    <a:pt x="345701" y="5482831"/>
                  </a:lnTo>
                  <a:lnTo>
                    <a:pt x="381588" y="5511033"/>
                  </a:lnTo>
                  <a:lnTo>
                    <a:pt x="418833" y="5537518"/>
                  </a:lnTo>
                  <a:lnTo>
                    <a:pt x="457376" y="5562228"/>
                  </a:lnTo>
                  <a:lnTo>
                    <a:pt x="497157" y="5585102"/>
                  </a:lnTo>
                  <a:lnTo>
                    <a:pt x="538118" y="5606081"/>
                  </a:lnTo>
                  <a:lnTo>
                    <a:pt x="580197" y="5625105"/>
                  </a:lnTo>
                  <a:lnTo>
                    <a:pt x="623336" y="5642115"/>
                  </a:lnTo>
                  <a:lnTo>
                    <a:pt x="667475" y="5657050"/>
                  </a:lnTo>
                  <a:lnTo>
                    <a:pt x="712554" y="5669852"/>
                  </a:lnTo>
                  <a:lnTo>
                    <a:pt x="758513" y="5680459"/>
                  </a:lnTo>
                  <a:lnTo>
                    <a:pt x="805293" y="5688814"/>
                  </a:lnTo>
                  <a:lnTo>
                    <a:pt x="852833" y="5694855"/>
                  </a:lnTo>
                  <a:lnTo>
                    <a:pt x="901076" y="5698523"/>
                  </a:lnTo>
                  <a:lnTo>
                    <a:pt x="949960" y="5699759"/>
                  </a:lnTo>
                  <a:lnTo>
                    <a:pt x="7989824" y="5699759"/>
                  </a:lnTo>
                  <a:lnTo>
                    <a:pt x="8038707" y="5698523"/>
                  </a:lnTo>
                  <a:lnTo>
                    <a:pt x="8086950" y="5694855"/>
                  </a:lnTo>
                  <a:lnTo>
                    <a:pt x="8134490" y="5688814"/>
                  </a:lnTo>
                  <a:lnTo>
                    <a:pt x="8181270" y="5680459"/>
                  </a:lnTo>
                  <a:lnTo>
                    <a:pt x="8227229" y="5669852"/>
                  </a:lnTo>
                  <a:lnTo>
                    <a:pt x="8272308" y="5657050"/>
                  </a:lnTo>
                  <a:lnTo>
                    <a:pt x="8316447" y="5642115"/>
                  </a:lnTo>
                  <a:lnTo>
                    <a:pt x="8359586" y="5625105"/>
                  </a:lnTo>
                  <a:lnTo>
                    <a:pt x="8401665" y="5606081"/>
                  </a:lnTo>
                  <a:lnTo>
                    <a:pt x="8442626" y="5585102"/>
                  </a:lnTo>
                  <a:lnTo>
                    <a:pt x="8482407" y="5562228"/>
                  </a:lnTo>
                  <a:lnTo>
                    <a:pt x="8520950" y="5537518"/>
                  </a:lnTo>
                  <a:lnTo>
                    <a:pt x="8558195" y="5511033"/>
                  </a:lnTo>
                  <a:lnTo>
                    <a:pt x="8594082" y="5482831"/>
                  </a:lnTo>
                  <a:lnTo>
                    <a:pt x="8628551" y="5452973"/>
                  </a:lnTo>
                  <a:lnTo>
                    <a:pt x="8661542" y="5421518"/>
                  </a:lnTo>
                  <a:lnTo>
                    <a:pt x="8692997" y="5388527"/>
                  </a:lnTo>
                  <a:lnTo>
                    <a:pt x="8722855" y="5354058"/>
                  </a:lnTo>
                  <a:lnTo>
                    <a:pt x="8751057" y="5318171"/>
                  </a:lnTo>
                  <a:lnTo>
                    <a:pt x="8777542" y="5280926"/>
                  </a:lnTo>
                  <a:lnTo>
                    <a:pt x="8802252" y="5242383"/>
                  </a:lnTo>
                  <a:lnTo>
                    <a:pt x="8825126" y="5202602"/>
                  </a:lnTo>
                  <a:lnTo>
                    <a:pt x="8846105" y="5161641"/>
                  </a:lnTo>
                  <a:lnTo>
                    <a:pt x="8865129" y="5119562"/>
                  </a:lnTo>
                  <a:lnTo>
                    <a:pt x="8882139" y="5076423"/>
                  </a:lnTo>
                  <a:lnTo>
                    <a:pt x="8897074" y="5032284"/>
                  </a:lnTo>
                  <a:lnTo>
                    <a:pt x="8909876" y="4987205"/>
                  </a:lnTo>
                  <a:lnTo>
                    <a:pt x="8920483" y="4941246"/>
                  </a:lnTo>
                  <a:lnTo>
                    <a:pt x="8928838" y="4894466"/>
                  </a:lnTo>
                  <a:lnTo>
                    <a:pt x="8934879" y="4846926"/>
                  </a:lnTo>
                  <a:lnTo>
                    <a:pt x="8938547" y="4798683"/>
                  </a:lnTo>
                  <a:lnTo>
                    <a:pt x="8939784" y="4749800"/>
                  </a:lnTo>
                  <a:lnTo>
                    <a:pt x="8939784" y="949959"/>
                  </a:lnTo>
                  <a:lnTo>
                    <a:pt x="8938547" y="901076"/>
                  </a:lnTo>
                  <a:lnTo>
                    <a:pt x="8934879" y="852833"/>
                  </a:lnTo>
                  <a:lnTo>
                    <a:pt x="8928838" y="805293"/>
                  </a:lnTo>
                  <a:lnTo>
                    <a:pt x="8920483" y="758513"/>
                  </a:lnTo>
                  <a:lnTo>
                    <a:pt x="8909876" y="712554"/>
                  </a:lnTo>
                  <a:lnTo>
                    <a:pt x="8897074" y="667475"/>
                  </a:lnTo>
                  <a:lnTo>
                    <a:pt x="8882139" y="623336"/>
                  </a:lnTo>
                  <a:lnTo>
                    <a:pt x="8865129" y="580197"/>
                  </a:lnTo>
                  <a:lnTo>
                    <a:pt x="8846105" y="538118"/>
                  </a:lnTo>
                  <a:lnTo>
                    <a:pt x="8825126" y="497157"/>
                  </a:lnTo>
                  <a:lnTo>
                    <a:pt x="8802252" y="457376"/>
                  </a:lnTo>
                  <a:lnTo>
                    <a:pt x="8777542" y="418833"/>
                  </a:lnTo>
                  <a:lnTo>
                    <a:pt x="8751057" y="381588"/>
                  </a:lnTo>
                  <a:lnTo>
                    <a:pt x="8722855" y="345701"/>
                  </a:lnTo>
                  <a:lnTo>
                    <a:pt x="8692997" y="311232"/>
                  </a:lnTo>
                  <a:lnTo>
                    <a:pt x="8661542" y="278241"/>
                  </a:lnTo>
                  <a:lnTo>
                    <a:pt x="8628551" y="246786"/>
                  </a:lnTo>
                  <a:lnTo>
                    <a:pt x="8594082" y="216928"/>
                  </a:lnTo>
                  <a:lnTo>
                    <a:pt x="8558195" y="188726"/>
                  </a:lnTo>
                  <a:lnTo>
                    <a:pt x="8520950" y="162241"/>
                  </a:lnTo>
                  <a:lnTo>
                    <a:pt x="8482407" y="137531"/>
                  </a:lnTo>
                  <a:lnTo>
                    <a:pt x="8442626" y="114657"/>
                  </a:lnTo>
                  <a:lnTo>
                    <a:pt x="8401665" y="93678"/>
                  </a:lnTo>
                  <a:lnTo>
                    <a:pt x="8359586" y="74654"/>
                  </a:lnTo>
                  <a:lnTo>
                    <a:pt x="8316447" y="57644"/>
                  </a:lnTo>
                  <a:lnTo>
                    <a:pt x="8272308" y="42709"/>
                  </a:lnTo>
                  <a:lnTo>
                    <a:pt x="8227229" y="29907"/>
                  </a:lnTo>
                  <a:lnTo>
                    <a:pt x="8181270" y="19300"/>
                  </a:lnTo>
                  <a:lnTo>
                    <a:pt x="8134490" y="10945"/>
                  </a:lnTo>
                  <a:lnTo>
                    <a:pt x="8086950" y="4904"/>
                  </a:lnTo>
                  <a:lnTo>
                    <a:pt x="8038707" y="1236"/>
                  </a:lnTo>
                  <a:lnTo>
                    <a:pt x="7989824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0" y="949959"/>
                  </a:moveTo>
                  <a:lnTo>
                    <a:pt x="1236" y="901076"/>
                  </a:lnTo>
                  <a:lnTo>
                    <a:pt x="4904" y="852833"/>
                  </a:lnTo>
                  <a:lnTo>
                    <a:pt x="10945" y="805293"/>
                  </a:lnTo>
                  <a:lnTo>
                    <a:pt x="19300" y="758513"/>
                  </a:lnTo>
                  <a:lnTo>
                    <a:pt x="29907" y="712554"/>
                  </a:lnTo>
                  <a:lnTo>
                    <a:pt x="42709" y="667475"/>
                  </a:lnTo>
                  <a:lnTo>
                    <a:pt x="57644" y="623336"/>
                  </a:lnTo>
                  <a:lnTo>
                    <a:pt x="74654" y="580197"/>
                  </a:lnTo>
                  <a:lnTo>
                    <a:pt x="93678" y="538118"/>
                  </a:lnTo>
                  <a:lnTo>
                    <a:pt x="114657" y="497157"/>
                  </a:lnTo>
                  <a:lnTo>
                    <a:pt x="137531" y="457376"/>
                  </a:lnTo>
                  <a:lnTo>
                    <a:pt x="162241" y="418833"/>
                  </a:lnTo>
                  <a:lnTo>
                    <a:pt x="188726" y="381588"/>
                  </a:lnTo>
                  <a:lnTo>
                    <a:pt x="216928" y="345701"/>
                  </a:lnTo>
                  <a:lnTo>
                    <a:pt x="246786" y="311232"/>
                  </a:lnTo>
                  <a:lnTo>
                    <a:pt x="278241" y="278241"/>
                  </a:lnTo>
                  <a:lnTo>
                    <a:pt x="311232" y="246786"/>
                  </a:lnTo>
                  <a:lnTo>
                    <a:pt x="345701" y="216928"/>
                  </a:lnTo>
                  <a:lnTo>
                    <a:pt x="381588" y="188726"/>
                  </a:lnTo>
                  <a:lnTo>
                    <a:pt x="418833" y="162241"/>
                  </a:lnTo>
                  <a:lnTo>
                    <a:pt x="457376" y="137531"/>
                  </a:lnTo>
                  <a:lnTo>
                    <a:pt x="497157" y="114657"/>
                  </a:lnTo>
                  <a:lnTo>
                    <a:pt x="538118" y="93678"/>
                  </a:lnTo>
                  <a:lnTo>
                    <a:pt x="580197" y="74654"/>
                  </a:lnTo>
                  <a:lnTo>
                    <a:pt x="623336" y="57644"/>
                  </a:lnTo>
                  <a:lnTo>
                    <a:pt x="667475" y="42709"/>
                  </a:lnTo>
                  <a:lnTo>
                    <a:pt x="712554" y="29907"/>
                  </a:lnTo>
                  <a:lnTo>
                    <a:pt x="758513" y="19300"/>
                  </a:lnTo>
                  <a:lnTo>
                    <a:pt x="805293" y="10945"/>
                  </a:lnTo>
                  <a:lnTo>
                    <a:pt x="852833" y="4904"/>
                  </a:lnTo>
                  <a:lnTo>
                    <a:pt x="901076" y="1236"/>
                  </a:lnTo>
                  <a:lnTo>
                    <a:pt x="949960" y="0"/>
                  </a:lnTo>
                  <a:lnTo>
                    <a:pt x="7989824" y="0"/>
                  </a:lnTo>
                  <a:lnTo>
                    <a:pt x="8038707" y="1236"/>
                  </a:lnTo>
                  <a:lnTo>
                    <a:pt x="8086950" y="4904"/>
                  </a:lnTo>
                  <a:lnTo>
                    <a:pt x="8134490" y="10945"/>
                  </a:lnTo>
                  <a:lnTo>
                    <a:pt x="8181270" y="19300"/>
                  </a:lnTo>
                  <a:lnTo>
                    <a:pt x="8227229" y="29907"/>
                  </a:lnTo>
                  <a:lnTo>
                    <a:pt x="8272308" y="42709"/>
                  </a:lnTo>
                  <a:lnTo>
                    <a:pt x="8316447" y="57644"/>
                  </a:lnTo>
                  <a:lnTo>
                    <a:pt x="8359586" y="74654"/>
                  </a:lnTo>
                  <a:lnTo>
                    <a:pt x="8401665" y="93678"/>
                  </a:lnTo>
                  <a:lnTo>
                    <a:pt x="8442626" y="114657"/>
                  </a:lnTo>
                  <a:lnTo>
                    <a:pt x="8482407" y="137531"/>
                  </a:lnTo>
                  <a:lnTo>
                    <a:pt x="8520950" y="162241"/>
                  </a:lnTo>
                  <a:lnTo>
                    <a:pt x="8558195" y="188726"/>
                  </a:lnTo>
                  <a:lnTo>
                    <a:pt x="8594082" y="216928"/>
                  </a:lnTo>
                  <a:lnTo>
                    <a:pt x="8628551" y="246786"/>
                  </a:lnTo>
                  <a:lnTo>
                    <a:pt x="8661542" y="278241"/>
                  </a:lnTo>
                  <a:lnTo>
                    <a:pt x="8692997" y="311232"/>
                  </a:lnTo>
                  <a:lnTo>
                    <a:pt x="8722855" y="345701"/>
                  </a:lnTo>
                  <a:lnTo>
                    <a:pt x="8751057" y="381588"/>
                  </a:lnTo>
                  <a:lnTo>
                    <a:pt x="8777542" y="418833"/>
                  </a:lnTo>
                  <a:lnTo>
                    <a:pt x="8802252" y="457376"/>
                  </a:lnTo>
                  <a:lnTo>
                    <a:pt x="8825126" y="497157"/>
                  </a:lnTo>
                  <a:lnTo>
                    <a:pt x="8846105" y="538118"/>
                  </a:lnTo>
                  <a:lnTo>
                    <a:pt x="8865129" y="580197"/>
                  </a:lnTo>
                  <a:lnTo>
                    <a:pt x="8882139" y="623336"/>
                  </a:lnTo>
                  <a:lnTo>
                    <a:pt x="8897074" y="667475"/>
                  </a:lnTo>
                  <a:lnTo>
                    <a:pt x="8909876" y="712554"/>
                  </a:lnTo>
                  <a:lnTo>
                    <a:pt x="8920483" y="758513"/>
                  </a:lnTo>
                  <a:lnTo>
                    <a:pt x="8928838" y="805293"/>
                  </a:lnTo>
                  <a:lnTo>
                    <a:pt x="8934879" y="852833"/>
                  </a:lnTo>
                  <a:lnTo>
                    <a:pt x="8938547" y="901076"/>
                  </a:lnTo>
                  <a:lnTo>
                    <a:pt x="8939784" y="949959"/>
                  </a:lnTo>
                  <a:lnTo>
                    <a:pt x="8939784" y="4749800"/>
                  </a:lnTo>
                  <a:lnTo>
                    <a:pt x="8938547" y="4798683"/>
                  </a:lnTo>
                  <a:lnTo>
                    <a:pt x="8934879" y="4846926"/>
                  </a:lnTo>
                  <a:lnTo>
                    <a:pt x="8928838" y="4894466"/>
                  </a:lnTo>
                  <a:lnTo>
                    <a:pt x="8920483" y="4941246"/>
                  </a:lnTo>
                  <a:lnTo>
                    <a:pt x="8909876" y="4987205"/>
                  </a:lnTo>
                  <a:lnTo>
                    <a:pt x="8897074" y="5032284"/>
                  </a:lnTo>
                  <a:lnTo>
                    <a:pt x="8882139" y="5076423"/>
                  </a:lnTo>
                  <a:lnTo>
                    <a:pt x="8865129" y="5119562"/>
                  </a:lnTo>
                  <a:lnTo>
                    <a:pt x="8846105" y="5161641"/>
                  </a:lnTo>
                  <a:lnTo>
                    <a:pt x="8825126" y="5202602"/>
                  </a:lnTo>
                  <a:lnTo>
                    <a:pt x="8802252" y="5242383"/>
                  </a:lnTo>
                  <a:lnTo>
                    <a:pt x="8777542" y="5280926"/>
                  </a:lnTo>
                  <a:lnTo>
                    <a:pt x="8751057" y="5318171"/>
                  </a:lnTo>
                  <a:lnTo>
                    <a:pt x="8722855" y="5354058"/>
                  </a:lnTo>
                  <a:lnTo>
                    <a:pt x="8692997" y="5388527"/>
                  </a:lnTo>
                  <a:lnTo>
                    <a:pt x="8661542" y="5421518"/>
                  </a:lnTo>
                  <a:lnTo>
                    <a:pt x="8628551" y="5452973"/>
                  </a:lnTo>
                  <a:lnTo>
                    <a:pt x="8594082" y="5482831"/>
                  </a:lnTo>
                  <a:lnTo>
                    <a:pt x="8558195" y="5511033"/>
                  </a:lnTo>
                  <a:lnTo>
                    <a:pt x="8520950" y="5537518"/>
                  </a:lnTo>
                  <a:lnTo>
                    <a:pt x="8482407" y="5562228"/>
                  </a:lnTo>
                  <a:lnTo>
                    <a:pt x="8442626" y="5585102"/>
                  </a:lnTo>
                  <a:lnTo>
                    <a:pt x="8401665" y="5606081"/>
                  </a:lnTo>
                  <a:lnTo>
                    <a:pt x="8359586" y="5625105"/>
                  </a:lnTo>
                  <a:lnTo>
                    <a:pt x="8316447" y="5642115"/>
                  </a:lnTo>
                  <a:lnTo>
                    <a:pt x="8272308" y="5657050"/>
                  </a:lnTo>
                  <a:lnTo>
                    <a:pt x="8227229" y="5669852"/>
                  </a:lnTo>
                  <a:lnTo>
                    <a:pt x="8181270" y="5680459"/>
                  </a:lnTo>
                  <a:lnTo>
                    <a:pt x="8134490" y="5688814"/>
                  </a:lnTo>
                  <a:lnTo>
                    <a:pt x="8086950" y="5694855"/>
                  </a:lnTo>
                  <a:lnTo>
                    <a:pt x="8038707" y="5698523"/>
                  </a:lnTo>
                  <a:lnTo>
                    <a:pt x="7989824" y="5699759"/>
                  </a:lnTo>
                  <a:lnTo>
                    <a:pt x="949960" y="5699759"/>
                  </a:lnTo>
                  <a:lnTo>
                    <a:pt x="901076" y="5698523"/>
                  </a:lnTo>
                  <a:lnTo>
                    <a:pt x="852833" y="5694855"/>
                  </a:lnTo>
                  <a:lnTo>
                    <a:pt x="805293" y="5688814"/>
                  </a:lnTo>
                  <a:lnTo>
                    <a:pt x="758513" y="5680459"/>
                  </a:lnTo>
                  <a:lnTo>
                    <a:pt x="712554" y="5669852"/>
                  </a:lnTo>
                  <a:lnTo>
                    <a:pt x="667475" y="5657050"/>
                  </a:lnTo>
                  <a:lnTo>
                    <a:pt x="623336" y="5642115"/>
                  </a:lnTo>
                  <a:lnTo>
                    <a:pt x="580197" y="5625105"/>
                  </a:lnTo>
                  <a:lnTo>
                    <a:pt x="538118" y="5606081"/>
                  </a:lnTo>
                  <a:lnTo>
                    <a:pt x="497157" y="5585102"/>
                  </a:lnTo>
                  <a:lnTo>
                    <a:pt x="457376" y="5562228"/>
                  </a:lnTo>
                  <a:lnTo>
                    <a:pt x="418833" y="5537518"/>
                  </a:lnTo>
                  <a:lnTo>
                    <a:pt x="381588" y="5511033"/>
                  </a:lnTo>
                  <a:lnTo>
                    <a:pt x="345701" y="5482831"/>
                  </a:lnTo>
                  <a:lnTo>
                    <a:pt x="311232" y="5452973"/>
                  </a:lnTo>
                  <a:lnTo>
                    <a:pt x="278241" y="5421518"/>
                  </a:lnTo>
                  <a:lnTo>
                    <a:pt x="246786" y="5388527"/>
                  </a:lnTo>
                  <a:lnTo>
                    <a:pt x="216928" y="5354058"/>
                  </a:lnTo>
                  <a:lnTo>
                    <a:pt x="188726" y="5318171"/>
                  </a:lnTo>
                  <a:lnTo>
                    <a:pt x="162241" y="5280926"/>
                  </a:lnTo>
                  <a:lnTo>
                    <a:pt x="137531" y="5242383"/>
                  </a:lnTo>
                  <a:lnTo>
                    <a:pt x="114657" y="5202602"/>
                  </a:lnTo>
                  <a:lnTo>
                    <a:pt x="93678" y="5161641"/>
                  </a:lnTo>
                  <a:lnTo>
                    <a:pt x="74654" y="5119562"/>
                  </a:lnTo>
                  <a:lnTo>
                    <a:pt x="57644" y="5076423"/>
                  </a:lnTo>
                  <a:lnTo>
                    <a:pt x="42709" y="5032284"/>
                  </a:lnTo>
                  <a:lnTo>
                    <a:pt x="29907" y="4987205"/>
                  </a:lnTo>
                  <a:lnTo>
                    <a:pt x="19300" y="4941246"/>
                  </a:lnTo>
                  <a:lnTo>
                    <a:pt x="10945" y="4894466"/>
                  </a:lnTo>
                  <a:lnTo>
                    <a:pt x="4904" y="4846926"/>
                  </a:lnTo>
                  <a:lnTo>
                    <a:pt x="1236" y="4798683"/>
                  </a:lnTo>
                  <a:lnTo>
                    <a:pt x="0" y="4749800"/>
                  </a:lnTo>
                  <a:lnTo>
                    <a:pt x="0" y="94995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8545068" y="0"/>
                  </a:moveTo>
                  <a:lnTo>
                    <a:pt x="0" y="0"/>
                  </a:lnTo>
                  <a:lnTo>
                    <a:pt x="0" y="4104131"/>
                  </a:lnTo>
                  <a:lnTo>
                    <a:pt x="8545068" y="4104131"/>
                  </a:lnTo>
                  <a:lnTo>
                    <a:pt x="85450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0" y="4104131"/>
                  </a:moveTo>
                  <a:lnTo>
                    <a:pt x="8545068" y="4104131"/>
                  </a:lnTo>
                  <a:lnTo>
                    <a:pt x="8545068" y="0"/>
                  </a:lnTo>
                  <a:lnTo>
                    <a:pt x="0" y="0"/>
                  </a:lnTo>
                  <a:lnTo>
                    <a:pt x="0" y="4104131"/>
                  </a:lnTo>
                  <a:close/>
                </a:path>
              </a:pathLst>
            </a:custGeom>
            <a:ln w="12699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3667" y="773049"/>
            <a:ext cx="363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50" dirty="0">
                <a:latin typeface="Trebuchet MS"/>
                <a:cs typeface="Trebuchet MS"/>
              </a:rPr>
              <a:t>Artificial</a:t>
            </a:r>
            <a:r>
              <a:rPr sz="3200" i="1" spc="-60" dirty="0">
                <a:latin typeface="Trebuchet MS"/>
                <a:cs typeface="Trebuchet MS"/>
              </a:rPr>
              <a:t> </a:t>
            </a:r>
            <a:r>
              <a:rPr sz="3200" i="1" spc="-95" dirty="0">
                <a:latin typeface="Trebuchet MS"/>
                <a:cs typeface="Trebuchet MS"/>
              </a:rPr>
              <a:t>Intelligence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566" y="1636902"/>
            <a:ext cx="3136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32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6179" y="2602230"/>
            <a:ext cx="19240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5541" y="2305557"/>
            <a:ext cx="8219440" cy="3263900"/>
            <a:chOff x="1415541" y="2305557"/>
            <a:chExt cx="8219440" cy="3263900"/>
          </a:xfrm>
        </p:grpSpPr>
        <p:sp>
          <p:nvSpPr>
            <p:cNvPr id="18" name="object 18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19" y="3250691"/>
                  </a:lnTo>
                  <a:lnTo>
                    <a:pt x="2712719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19" y="452119"/>
                  </a:lnTo>
                  <a:lnTo>
                    <a:pt x="2712719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7906258" y="0"/>
                  </a:moveTo>
                  <a:lnTo>
                    <a:pt x="201422" y="0"/>
                  </a:lnTo>
                  <a:lnTo>
                    <a:pt x="155234" y="5319"/>
                  </a:lnTo>
                  <a:lnTo>
                    <a:pt x="112837" y="20471"/>
                  </a:lnTo>
                  <a:lnTo>
                    <a:pt x="75438" y="44247"/>
                  </a:lnTo>
                  <a:lnTo>
                    <a:pt x="44247" y="75438"/>
                  </a:lnTo>
                  <a:lnTo>
                    <a:pt x="20471" y="112837"/>
                  </a:lnTo>
                  <a:lnTo>
                    <a:pt x="5319" y="155234"/>
                  </a:lnTo>
                  <a:lnTo>
                    <a:pt x="0" y="201422"/>
                  </a:lnTo>
                  <a:lnTo>
                    <a:pt x="0" y="1007110"/>
                  </a:lnTo>
                  <a:lnTo>
                    <a:pt x="5319" y="1053297"/>
                  </a:lnTo>
                  <a:lnTo>
                    <a:pt x="20471" y="1095694"/>
                  </a:lnTo>
                  <a:lnTo>
                    <a:pt x="44247" y="1133093"/>
                  </a:lnTo>
                  <a:lnTo>
                    <a:pt x="75438" y="1164284"/>
                  </a:lnTo>
                  <a:lnTo>
                    <a:pt x="112837" y="1188060"/>
                  </a:lnTo>
                  <a:lnTo>
                    <a:pt x="155234" y="1203212"/>
                  </a:lnTo>
                  <a:lnTo>
                    <a:pt x="201422" y="1208532"/>
                  </a:lnTo>
                  <a:lnTo>
                    <a:pt x="7906258" y="1208532"/>
                  </a:lnTo>
                  <a:lnTo>
                    <a:pt x="7952445" y="1203212"/>
                  </a:lnTo>
                  <a:lnTo>
                    <a:pt x="7994842" y="1188060"/>
                  </a:lnTo>
                  <a:lnTo>
                    <a:pt x="8032241" y="1164284"/>
                  </a:lnTo>
                  <a:lnTo>
                    <a:pt x="8063432" y="1133093"/>
                  </a:lnTo>
                  <a:lnTo>
                    <a:pt x="8087208" y="1095694"/>
                  </a:lnTo>
                  <a:lnTo>
                    <a:pt x="8102360" y="1053297"/>
                  </a:lnTo>
                  <a:lnTo>
                    <a:pt x="8107680" y="1007110"/>
                  </a:lnTo>
                  <a:lnTo>
                    <a:pt x="8107680" y="201422"/>
                  </a:lnTo>
                  <a:lnTo>
                    <a:pt x="8102360" y="155234"/>
                  </a:lnTo>
                  <a:lnTo>
                    <a:pt x="8087208" y="112837"/>
                  </a:lnTo>
                  <a:lnTo>
                    <a:pt x="8063432" y="75438"/>
                  </a:lnTo>
                  <a:lnTo>
                    <a:pt x="8032241" y="44247"/>
                  </a:lnTo>
                  <a:lnTo>
                    <a:pt x="7994842" y="20471"/>
                  </a:lnTo>
                  <a:lnTo>
                    <a:pt x="7952445" y="5319"/>
                  </a:lnTo>
                  <a:lnTo>
                    <a:pt x="7906258" y="0"/>
                  </a:lnTo>
                  <a:close/>
                </a:path>
              </a:pathLst>
            </a:custGeom>
            <a:solidFill>
              <a:srgbClr val="001F5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0" y="201422"/>
                  </a:moveTo>
                  <a:lnTo>
                    <a:pt x="5319" y="155234"/>
                  </a:lnTo>
                  <a:lnTo>
                    <a:pt x="20471" y="112837"/>
                  </a:lnTo>
                  <a:lnTo>
                    <a:pt x="44247" y="75438"/>
                  </a:lnTo>
                  <a:lnTo>
                    <a:pt x="75438" y="44247"/>
                  </a:lnTo>
                  <a:lnTo>
                    <a:pt x="112837" y="20471"/>
                  </a:lnTo>
                  <a:lnTo>
                    <a:pt x="155234" y="5319"/>
                  </a:lnTo>
                  <a:lnTo>
                    <a:pt x="201422" y="0"/>
                  </a:lnTo>
                  <a:lnTo>
                    <a:pt x="7906258" y="0"/>
                  </a:lnTo>
                  <a:lnTo>
                    <a:pt x="7952445" y="5319"/>
                  </a:lnTo>
                  <a:lnTo>
                    <a:pt x="7994842" y="20471"/>
                  </a:lnTo>
                  <a:lnTo>
                    <a:pt x="8032241" y="44247"/>
                  </a:lnTo>
                  <a:lnTo>
                    <a:pt x="8063432" y="75438"/>
                  </a:lnTo>
                  <a:lnTo>
                    <a:pt x="8087208" y="112837"/>
                  </a:lnTo>
                  <a:lnTo>
                    <a:pt x="8102360" y="155234"/>
                  </a:lnTo>
                  <a:lnTo>
                    <a:pt x="8107680" y="201422"/>
                  </a:lnTo>
                  <a:lnTo>
                    <a:pt x="8107680" y="1007110"/>
                  </a:lnTo>
                  <a:lnTo>
                    <a:pt x="8102360" y="1053297"/>
                  </a:lnTo>
                  <a:lnTo>
                    <a:pt x="8087208" y="1095694"/>
                  </a:lnTo>
                  <a:lnTo>
                    <a:pt x="8063432" y="1133093"/>
                  </a:lnTo>
                  <a:lnTo>
                    <a:pt x="8032241" y="1164284"/>
                  </a:lnTo>
                  <a:lnTo>
                    <a:pt x="7994842" y="1188060"/>
                  </a:lnTo>
                  <a:lnTo>
                    <a:pt x="7952445" y="1203212"/>
                  </a:lnTo>
                  <a:lnTo>
                    <a:pt x="7906258" y="1208532"/>
                  </a:lnTo>
                  <a:lnTo>
                    <a:pt x="201422" y="1208532"/>
                  </a:lnTo>
                  <a:lnTo>
                    <a:pt x="155234" y="1203212"/>
                  </a:lnTo>
                  <a:lnTo>
                    <a:pt x="112837" y="1188060"/>
                  </a:lnTo>
                  <a:lnTo>
                    <a:pt x="75438" y="1164284"/>
                  </a:lnTo>
                  <a:lnTo>
                    <a:pt x="44247" y="1133093"/>
                  </a:lnTo>
                  <a:lnTo>
                    <a:pt x="20471" y="1095694"/>
                  </a:lnTo>
                  <a:lnTo>
                    <a:pt x="5319" y="1053297"/>
                  </a:lnTo>
                  <a:lnTo>
                    <a:pt x="0" y="1007110"/>
                  </a:lnTo>
                  <a:lnTo>
                    <a:pt x="0" y="201422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5163" y="2602230"/>
            <a:ext cx="2362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740" marR="5080" indent="-460375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Unsupervised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3415" y="2602230"/>
            <a:ext cx="2540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marR="5080" indent="-497205">
              <a:lnSpc>
                <a:spcPct val="100000"/>
              </a:lnSpc>
              <a:spcBef>
                <a:spcPts val="105"/>
              </a:spcBef>
            </a:pPr>
            <a:r>
              <a:rPr sz="3200" i="1" spc="-120" dirty="0">
                <a:latin typeface="Trebuchet MS"/>
                <a:cs typeface="Trebuchet MS"/>
              </a:rPr>
              <a:t>Reinforcement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739" y="4665090"/>
            <a:ext cx="2554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200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051482" y="3666934"/>
            <a:ext cx="434340" cy="405130"/>
            <a:chOff x="8051482" y="3666934"/>
            <a:chExt cx="434340" cy="405130"/>
          </a:xfrm>
        </p:grpSpPr>
        <p:sp>
          <p:nvSpPr>
            <p:cNvPr id="28" name="object 28"/>
            <p:cNvSpPr/>
            <p:nvPr/>
          </p:nvSpPr>
          <p:spPr>
            <a:xfrm>
              <a:off x="8065769" y="3681221"/>
              <a:ext cx="405765" cy="376555"/>
            </a:xfrm>
            <a:custGeom>
              <a:avLst/>
              <a:gdLst/>
              <a:ahLst/>
              <a:cxnLst/>
              <a:rect l="l" t="t" r="r" b="b"/>
              <a:pathLst>
                <a:path w="405765" h="376554">
                  <a:moveTo>
                    <a:pt x="202691" y="0"/>
                  </a:moveTo>
                  <a:lnTo>
                    <a:pt x="140207" y="74548"/>
                  </a:lnTo>
                  <a:lnTo>
                    <a:pt x="40131" y="74548"/>
                  </a:lnTo>
                  <a:lnTo>
                    <a:pt x="62483" y="167512"/>
                  </a:lnTo>
                  <a:lnTo>
                    <a:pt x="0" y="242061"/>
                  </a:lnTo>
                  <a:lnTo>
                    <a:pt x="90170" y="283463"/>
                  </a:lnTo>
                  <a:lnTo>
                    <a:pt x="112522" y="376427"/>
                  </a:lnTo>
                  <a:lnTo>
                    <a:pt x="202691" y="335025"/>
                  </a:lnTo>
                  <a:lnTo>
                    <a:pt x="292861" y="376427"/>
                  </a:lnTo>
                  <a:lnTo>
                    <a:pt x="315213" y="283463"/>
                  </a:lnTo>
                  <a:lnTo>
                    <a:pt x="405383" y="242061"/>
                  </a:lnTo>
                  <a:lnTo>
                    <a:pt x="342900" y="167512"/>
                  </a:lnTo>
                  <a:lnTo>
                    <a:pt x="365251" y="74548"/>
                  </a:lnTo>
                  <a:lnTo>
                    <a:pt x="265175" y="74548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E4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65769" y="3681221"/>
              <a:ext cx="405765" cy="376555"/>
            </a:xfrm>
            <a:custGeom>
              <a:avLst/>
              <a:gdLst/>
              <a:ahLst/>
              <a:cxnLst/>
              <a:rect l="l" t="t" r="r" b="b"/>
              <a:pathLst>
                <a:path w="405765" h="376554">
                  <a:moveTo>
                    <a:pt x="0" y="242061"/>
                  </a:moveTo>
                  <a:lnTo>
                    <a:pt x="62483" y="167512"/>
                  </a:lnTo>
                  <a:lnTo>
                    <a:pt x="40131" y="74548"/>
                  </a:lnTo>
                  <a:lnTo>
                    <a:pt x="140207" y="74548"/>
                  </a:lnTo>
                  <a:lnTo>
                    <a:pt x="202691" y="0"/>
                  </a:lnTo>
                  <a:lnTo>
                    <a:pt x="265175" y="74548"/>
                  </a:lnTo>
                  <a:lnTo>
                    <a:pt x="365251" y="74548"/>
                  </a:lnTo>
                  <a:lnTo>
                    <a:pt x="342900" y="167512"/>
                  </a:lnTo>
                  <a:lnTo>
                    <a:pt x="405383" y="242061"/>
                  </a:lnTo>
                  <a:lnTo>
                    <a:pt x="315213" y="283463"/>
                  </a:lnTo>
                  <a:lnTo>
                    <a:pt x="292861" y="376427"/>
                  </a:lnTo>
                  <a:lnTo>
                    <a:pt x="202691" y="335025"/>
                  </a:lnTo>
                  <a:lnTo>
                    <a:pt x="112522" y="376427"/>
                  </a:lnTo>
                  <a:lnTo>
                    <a:pt x="90170" y="283463"/>
                  </a:lnTo>
                  <a:lnTo>
                    <a:pt x="0" y="242061"/>
                  </a:lnTo>
                  <a:close/>
                </a:path>
              </a:pathLst>
            </a:custGeom>
            <a:ln w="28575">
              <a:solidFill>
                <a:srgbClr val="FB7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" y="420751"/>
            <a:ext cx="6379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Reinforcement</a:t>
            </a:r>
            <a:r>
              <a:rPr spc="-365" dirty="0"/>
              <a:t> </a:t>
            </a:r>
            <a:r>
              <a:rPr spc="-210" dirty="0"/>
              <a:t>learning</a:t>
            </a:r>
            <a:r>
              <a:rPr spc="-370" dirty="0"/>
              <a:t> </a:t>
            </a:r>
            <a:r>
              <a:rPr spc="-55" dirty="0"/>
              <a:t>(RL)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39" y="1707006"/>
            <a:ext cx="4893945" cy="3919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–"/>
              <a:tabLst>
                <a:tab pos="241300" algn="l"/>
              </a:tabLst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D18361"/>
                </a:solidFill>
                <a:latin typeface="Carlito"/>
                <a:cs typeface="Carlito"/>
              </a:rPr>
              <a:t>states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785"/>
              </a:spcBef>
              <a:buChar char="–"/>
              <a:tabLst>
                <a:tab pos="241300" algn="l"/>
              </a:tabLst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D18361"/>
                </a:solidFill>
                <a:latin typeface="Carlito"/>
                <a:cs typeface="Carlito"/>
              </a:rPr>
              <a:t>actions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795"/>
              </a:spcBef>
              <a:buChar char="–"/>
              <a:tabLst>
                <a:tab pos="241300" algn="l"/>
              </a:tabLst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set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D18361"/>
                </a:solidFill>
                <a:latin typeface="Carlito"/>
                <a:cs typeface="Carlito"/>
              </a:rPr>
              <a:t>rewards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har char="–"/>
              <a:tabLst>
                <a:tab pos="241300" algn="l"/>
              </a:tabLst>
            </a:pPr>
            <a:r>
              <a:rPr sz="2200" dirty="0">
                <a:latin typeface="Carlito"/>
                <a:cs typeface="Carlito"/>
              </a:rPr>
              <a:t>Goal:</a:t>
            </a:r>
            <a:r>
              <a:rPr sz="2200" spc="3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take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actions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change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state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so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90"/>
              </a:spcBef>
            </a:pPr>
            <a:r>
              <a:rPr sz="2200" dirty="0">
                <a:latin typeface="Carlito"/>
                <a:cs typeface="Carlito"/>
              </a:rPr>
              <a:t>that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you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receive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rewards</a:t>
            </a:r>
            <a:endParaRPr sz="2200">
              <a:latin typeface="Carlito"/>
              <a:cs typeface="Carlito"/>
            </a:endParaRPr>
          </a:p>
          <a:p>
            <a:pPr marL="241300" marR="342900" indent="-229235">
              <a:lnSpc>
                <a:spcPct val="130000"/>
              </a:lnSpc>
              <a:spcBef>
                <a:spcPts val="1000"/>
              </a:spcBef>
              <a:buChar char="–"/>
              <a:tabLst>
                <a:tab pos="241300" algn="l"/>
              </a:tabLst>
            </a:pPr>
            <a:r>
              <a:rPr sz="2200" spc="-40" dirty="0">
                <a:latin typeface="Carlito"/>
                <a:cs typeface="Carlito"/>
              </a:rPr>
              <a:t>You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don’t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receive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any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–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you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must </a:t>
            </a:r>
            <a:r>
              <a:rPr sz="2200" dirty="0">
                <a:latin typeface="Carlito"/>
                <a:cs typeface="Carlito"/>
              </a:rPr>
              <a:t>explore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environment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yourself</a:t>
            </a:r>
            <a:r>
              <a:rPr sz="2200" spc="-7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to </a:t>
            </a:r>
            <a:r>
              <a:rPr sz="2200" dirty="0">
                <a:latin typeface="Carlito"/>
                <a:cs typeface="Carlito"/>
              </a:rPr>
              <a:t>gather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you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go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388" y="1310639"/>
            <a:ext cx="4997196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096" y="1218946"/>
            <a:ext cx="5753304" cy="30530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60"/>
              </a:spcBef>
            </a:pPr>
            <a:r>
              <a:rPr sz="6600" i="1" spc="-525" dirty="0">
                <a:latin typeface="Liberation Sans Narrow"/>
                <a:cs typeface="Liberation Sans Narrow"/>
              </a:rPr>
              <a:t>S</a:t>
            </a:r>
            <a:r>
              <a:rPr sz="6600" i="1" spc="-100" dirty="0">
                <a:latin typeface="Liberation Sans Narrow"/>
                <a:cs typeface="Liberation Sans Narrow"/>
              </a:rPr>
              <a:t>t</a:t>
            </a:r>
            <a:r>
              <a:rPr sz="6600" i="1" spc="95" dirty="0">
                <a:latin typeface="Liberation Sans Narrow"/>
                <a:cs typeface="Liberation Sans Narrow"/>
              </a:rPr>
              <a:t>ep</a:t>
            </a:r>
            <a:r>
              <a:rPr sz="6600" i="1" spc="55" dirty="0">
                <a:latin typeface="Liberation Sans Narrow"/>
                <a:cs typeface="Liberation Sans Narrow"/>
              </a:rPr>
              <a:t>s</a:t>
            </a:r>
            <a:r>
              <a:rPr sz="6600" i="1" spc="-285" dirty="0">
                <a:latin typeface="Liberation Sans Narrow"/>
                <a:cs typeface="Liberation Sans Narrow"/>
              </a:rPr>
              <a:t> </a:t>
            </a:r>
            <a:r>
              <a:rPr sz="6600" i="1" spc="170" dirty="0">
                <a:latin typeface="Liberation Sans Narrow"/>
                <a:cs typeface="Liberation Sans Narrow"/>
              </a:rPr>
              <a:t>in </a:t>
            </a:r>
            <a:r>
              <a:rPr sz="6600" i="1" spc="210" dirty="0">
                <a:latin typeface="Liberation Sans Narrow"/>
                <a:cs typeface="Liberation Sans Narrow"/>
              </a:rPr>
              <a:t>implementing an</a:t>
            </a:r>
            <a:r>
              <a:rPr sz="6600" i="1" spc="-625" dirty="0">
                <a:latin typeface="Liberation Sans Narrow"/>
                <a:cs typeface="Liberation Sans Narrow"/>
              </a:rPr>
              <a:t> </a:t>
            </a:r>
            <a:r>
              <a:rPr sz="6600" i="1" spc="360" dirty="0">
                <a:latin typeface="Liberation Sans Narrow"/>
                <a:cs typeface="Liberation Sans Narrow"/>
              </a:rPr>
              <a:t>AI</a:t>
            </a:r>
            <a:r>
              <a:rPr sz="6600" i="1" spc="-395" dirty="0">
                <a:latin typeface="Liberation Sans Narrow"/>
                <a:cs typeface="Liberation Sans Narrow"/>
              </a:rPr>
              <a:t> </a:t>
            </a:r>
            <a:r>
              <a:rPr sz="6600" i="1" spc="215" dirty="0">
                <a:latin typeface="Liberation Sans Narrow"/>
                <a:cs typeface="Liberation Sans Narrow"/>
              </a:rPr>
              <a:t>model</a:t>
            </a:r>
            <a:endParaRPr sz="6600" dirty="0">
              <a:latin typeface="Liberation Sans Narrow"/>
              <a:cs typeface="Liberation Sans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31736" y="2329158"/>
            <a:ext cx="1988185" cy="2353945"/>
            <a:chOff x="8831736" y="2329158"/>
            <a:chExt cx="1988185" cy="2353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9447" y="2750952"/>
              <a:ext cx="241405" cy="2415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679447" y="2750952"/>
              <a:ext cx="241935" cy="241935"/>
            </a:xfrm>
            <a:custGeom>
              <a:avLst/>
              <a:gdLst/>
              <a:ahLst/>
              <a:cxnLst/>
              <a:rect l="l" t="t" r="r" b="b"/>
              <a:pathLst>
                <a:path w="241934" h="241935">
                  <a:moveTo>
                    <a:pt x="120702" y="0"/>
                  </a:moveTo>
                  <a:lnTo>
                    <a:pt x="73957" y="9570"/>
                  </a:lnTo>
                  <a:lnTo>
                    <a:pt x="35564" y="35585"/>
                  </a:lnTo>
                  <a:lnTo>
                    <a:pt x="9564" y="74001"/>
                  </a:lnTo>
                  <a:lnTo>
                    <a:pt x="0" y="120774"/>
                  </a:lnTo>
                  <a:lnTo>
                    <a:pt x="9564" y="167547"/>
                  </a:lnTo>
                  <a:lnTo>
                    <a:pt x="35564" y="205963"/>
                  </a:lnTo>
                  <a:lnTo>
                    <a:pt x="73957" y="231977"/>
                  </a:lnTo>
                  <a:lnTo>
                    <a:pt x="120702" y="241548"/>
                  </a:lnTo>
                  <a:lnTo>
                    <a:pt x="167448" y="231977"/>
                  </a:lnTo>
                  <a:lnTo>
                    <a:pt x="205841" y="205963"/>
                  </a:lnTo>
                  <a:lnTo>
                    <a:pt x="231841" y="167547"/>
                  </a:lnTo>
                  <a:lnTo>
                    <a:pt x="241405" y="120774"/>
                  </a:lnTo>
                  <a:lnTo>
                    <a:pt x="231841" y="74001"/>
                  </a:lnTo>
                  <a:lnTo>
                    <a:pt x="205841" y="35585"/>
                  </a:lnTo>
                  <a:lnTo>
                    <a:pt x="167448" y="9570"/>
                  </a:lnTo>
                  <a:lnTo>
                    <a:pt x="120702" y="0"/>
                  </a:lnTo>
                  <a:close/>
                </a:path>
              </a:pathLst>
            </a:custGeom>
            <a:ln w="33538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7338" y="3334693"/>
              <a:ext cx="241405" cy="241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17338" y="3334693"/>
              <a:ext cx="241935" cy="241935"/>
            </a:xfrm>
            <a:custGeom>
              <a:avLst/>
              <a:gdLst/>
              <a:ahLst/>
              <a:cxnLst/>
              <a:rect l="l" t="t" r="r" b="b"/>
              <a:pathLst>
                <a:path w="241934" h="241935">
                  <a:moveTo>
                    <a:pt x="241405" y="120774"/>
                  </a:moveTo>
                  <a:lnTo>
                    <a:pt x="231922" y="167789"/>
                  </a:lnTo>
                  <a:lnTo>
                    <a:pt x="206057" y="206178"/>
                  </a:lnTo>
                  <a:lnTo>
                    <a:pt x="167690" y="232058"/>
                  </a:lnTo>
                  <a:lnTo>
                    <a:pt x="120702" y="241548"/>
                  </a:lnTo>
                  <a:lnTo>
                    <a:pt x="73725" y="232058"/>
                  </a:lnTo>
                  <a:lnTo>
                    <a:pt x="35357" y="206178"/>
                  </a:lnTo>
                  <a:lnTo>
                    <a:pt x="9487" y="167789"/>
                  </a:lnTo>
                  <a:lnTo>
                    <a:pt x="0" y="120774"/>
                  </a:lnTo>
                  <a:lnTo>
                    <a:pt x="9487" y="73768"/>
                  </a:lnTo>
                  <a:lnTo>
                    <a:pt x="35357" y="35378"/>
                  </a:lnTo>
                  <a:lnTo>
                    <a:pt x="73725" y="9492"/>
                  </a:lnTo>
                  <a:lnTo>
                    <a:pt x="120702" y="0"/>
                  </a:lnTo>
                  <a:lnTo>
                    <a:pt x="167690" y="9492"/>
                  </a:lnTo>
                  <a:lnTo>
                    <a:pt x="206057" y="35378"/>
                  </a:lnTo>
                  <a:lnTo>
                    <a:pt x="231922" y="73768"/>
                  </a:lnTo>
                  <a:lnTo>
                    <a:pt x="241405" y="120774"/>
                  </a:lnTo>
                  <a:close/>
                </a:path>
              </a:pathLst>
            </a:custGeom>
            <a:ln w="33538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48539" y="2345926"/>
              <a:ext cx="1954530" cy="2320290"/>
            </a:xfrm>
            <a:custGeom>
              <a:avLst/>
              <a:gdLst/>
              <a:ahLst/>
              <a:cxnLst/>
              <a:rect l="l" t="t" r="r" b="b"/>
              <a:pathLst>
                <a:path w="1954529" h="2320290">
                  <a:moveTo>
                    <a:pt x="888005" y="0"/>
                  </a:moveTo>
                  <a:lnTo>
                    <a:pt x="839910" y="0"/>
                  </a:lnTo>
                  <a:lnTo>
                    <a:pt x="791870" y="2676"/>
                  </a:lnTo>
                  <a:lnTo>
                    <a:pt x="743997" y="8029"/>
                  </a:lnTo>
                  <a:lnTo>
                    <a:pt x="696399" y="16058"/>
                  </a:lnTo>
                  <a:lnTo>
                    <a:pt x="649189" y="26764"/>
                  </a:lnTo>
                  <a:lnTo>
                    <a:pt x="602477" y="40146"/>
                  </a:lnTo>
                  <a:lnTo>
                    <a:pt x="556373" y="56205"/>
                  </a:lnTo>
                  <a:lnTo>
                    <a:pt x="510988" y="74940"/>
                  </a:lnTo>
                  <a:lnTo>
                    <a:pt x="466432" y="96351"/>
                  </a:lnTo>
                  <a:lnTo>
                    <a:pt x="422817" y="120439"/>
                  </a:lnTo>
                  <a:lnTo>
                    <a:pt x="380649" y="146980"/>
                  </a:lnTo>
                  <a:lnTo>
                    <a:pt x="340397" y="175711"/>
                  </a:lnTo>
                  <a:lnTo>
                    <a:pt x="302113" y="206527"/>
                  </a:lnTo>
                  <a:lnTo>
                    <a:pt x="265850" y="239321"/>
                  </a:lnTo>
                  <a:lnTo>
                    <a:pt x="231661" y="273987"/>
                  </a:lnTo>
                  <a:lnTo>
                    <a:pt x="199600" y="310421"/>
                  </a:lnTo>
                  <a:lnTo>
                    <a:pt x="169717" y="348516"/>
                  </a:lnTo>
                  <a:lnTo>
                    <a:pt x="142067" y="388166"/>
                  </a:lnTo>
                  <a:lnTo>
                    <a:pt x="116703" y="429267"/>
                  </a:lnTo>
                  <a:lnTo>
                    <a:pt x="93676" y="471711"/>
                  </a:lnTo>
                  <a:lnTo>
                    <a:pt x="73040" y="515394"/>
                  </a:lnTo>
                  <a:lnTo>
                    <a:pt x="54848" y="560209"/>
                  </a:lnTo>
                  <a:lnTo>
                    <a:pt x="39152" y="606051"/>
                  </a:lnTo>
                  <a:lnTo>
                    <a:pt x="26005" y="652815"/>
                  </a:lnTo>
                  <a:lnTo>
                    <a:pt x="15460" y="700393"/>
                  </a:lnTo>
                  <a:lnTo>
                    <a:pt x="7551" y="748863"/>
                  </a:lnTo>
                  <a:lnTo>
                    <a:pt x="2384" y="797660"/>
                  </a:lnTo>
                  <a:lnTo>
                    <a:pt x="98" y="844269"/>
                  </a:lnTo>
                  <a:lnTo>
                    <a:pt x="0" y="851278"/>
                  </a:lnTo>
                  <a:lnTo>
                    <a:pt x="357" y="896748"/>
                  </a:lnTo>
                  <a:lnTo>
                    <a:pt x="1797" y="947750"/>
                  </a:lnTo>
                  <a:lnTo>
                    <a:pt x="6087" y="998241"/>
                  </a:lnTo>
                  <a:lnTo>
                    <a:pt x="13182" y="1048118"/>
                  </a:lnTo>
                  <a:lnTo>
                    <a:pt x="23033" y="1097275"/>
                  </a:lnTo>
                  <a:lnTo>
                    <a:pt x="35596" y="1145605"/>
                  </a:lnTo>
                  <a:lnTo>
                    <a:pt x="50823" y="1193005"/>
                  </a:lnTo>
                  <a:lnTo>
                    <a:pt x="68669" y="1239369"/>
                  </a:lnTo>
                  <a:lnTo>
                    <a:pt x="89088" y="1284591"/>
                  </a:lnTo>
                  <a:lnTo>
                    <a:pt x="112032" y="1328567"/>
                  </a:lnTo>
                  <a:lnTo>
                    <a:pt x="137455" y="1371190"/>
                  </a:lnTo>
                  <a:lnTo>
                    <a:pt x="165312" y="1412356"/>
                  </a:lnTo>
                  <a:lnTo>
                    <a:pt x="195556" y="1451959"/>
                  </a:lnTo>
                  <a:lnTo>
                    <a:pt x="228140" y="1489894"/>
                  </a:lnTo>
                  <a:lnTo>
                    <a:pt x="263019" y="1526055"/>
                  </a:lnTo>
                  <a:lnTo>
                    <a:pt x="300146" y="1560338"/>
                  </a:lnTo>
                  <a:lnTo>
                    <a:pt x="339474" y="1592637"/>
                  </a:lnTo>
                  <a:lnTo>
                    <a:pt x="339474" y="2320157"/>
                  </a:lnTo>
                  <a:lnTo>
                    <a:pt x="1247621" y="2320157"/>
                  </a:lnTo>
                  <a:lnTo>
                    <a:pt x="1247621" y="1975089"/>
                  </a:lnTo>
                  <a:lnTo>
                    <a:pt x="1388441" y="1975089"/>
                  </a:lnTo>
                  <a:lnTo>
                    <a:pt x="1442792" y="1970695"/>
                  </a:lnTo>
                  <a:lnTo>
                    <a:pt x="1494935" y="1957881"/>
                  </a:lnTo>
                  <a:lnTo>
                    <a:pt x="1544044" y="1937200"/>
                  </a:lnTo>
                  <a:lnTo>
                    <a:pt x="1589291" y="1909203"/>
                  </a:lnTo>
                  <a:lnTo>
                    <a:pt x="1629847" y="1874443"/>
                  </a:lnTo>
                  <a:lnTo>
                    <a:pt x="1664287" y="1832460"/>
                  </a:lnTo>
                  <a:lnTo>
                    <a:pt x="1691555" y="1786336"/>
                  </a:lnTo>
                  <a:lnTo>
                    <a:pt x="1711373" y="1736761"/>
                  </a:lnTo>
                  <a:lnTo>
                    <a:pt x="1723466" y="1684426"/>
                  </a:lnTo>
                  <a:lnTo>
                    <a:pt x="1727559" y="1630020"/>
                  </a:lnTo>
                  <a:lnTo>
                    <a:pt x="1727559" y="1457485"/>
                  </a:lnTo>
                  <a:lnTo>
                    <a:pt x="1854010" y="1457485"/>
                  </a:lnTo>
                  <a:lnTo>
                    <a:pt x="1883585" y="1448858"/>
                  </a:lnTo>
                  <a:lnTo>
                    <a:pt x="549268" y="1448858"/>
                  </a:lnTo>
                  <a:lnTo>
                    <a:pt x="514781" y="1376969"/>
                  </a:lnTo>
                  <a:lnTo>
                    <a:pt x="504856" y="1374094"/>
                  </a:lnTo>
                  <a:lnTo>
                    <a:pt x="376835" y="1374094"/>
                  </a:lnTo>
                  <a:lnTo>
                    <a:pt x="319357" y="1316582"/>
                  </a:lnTo>
                  <a:lnTo>
                    <a:pt x="345222" y="1241817"/>
                  </a:lnTo>
                  <a:lnTo>
                    <a:pt x="337139" y="1226675"/>
                  </a:lnTo>
                  <a:lnTo>
                    <a:pt x="330134" y="1211264"/>
                  </a:lnTo>
                  <a:lnTo>
                    <a:pt x="324207" y="1195314"/>
                  </a:lnTo>
                  <a:lnTo>
                    <a:pt x="319357" y="1178555"/>
                  </a:lnTo>
                  <a:lnTo>
                    <a:pt x="247510" y="1144048"/>
                  </a:lnTo>
                  <a:lnTo>
                    <a:pt x="247510" y="1063532"/>
                  </a:lnTo>
                  <a:lnTo>
                    <a:pt x="319357" y="1029025"/>
                  </a:lnTo>
                  <a:lnTo>
                    <a:pt x="324207" y="1012265"/>
                  </a:lnTo>
                  <a:lnTo>
                    <a:pt x="330134" y="996315"/>
                  </a:lnTo>
                  <a:lnTo>
                    <a:pt x="337139" y="980904"/>
                  </a:lnTo>
                  <a:lnTo>
                    <a:pt x="345222" y="965762"/>
                  </a:lnTo>
                  <a:lnTo>
                    <a:pt x="319357" y="890997"/>
                  </a:lnTo>
                  <a:lnTo>
                    <a:pt x="376835" y="833486"/>
                  </a:lnTo>
                  <a:lnTo>
                    <a:pt x="514781" y="833486"/>
                  </a:lnTo>
                  <a:lnTo>
                    <a:pt x="549268" y="761596"/>
                  </a:lnTo>
                  <a:lnTo>
                    <a:pt x="704457" y="761596"/>
                  </a:lnTo>
                  <a:lnTo>
                    <a:pt x="678592" y="735716"/>
                  </a:lnTo>
                  <a:lnTo>
                    <a:pt x="704457" y="660951"/>
                  </a:lnTo>
                  <a:lnTo>
                    <a:pt x="696375" y="645809"/>
                  </a:lnTo>
                  <a:lnTo>
                    <a:pt x="689369" y="630398"/>
                  </a:lnTo>
                  <a:lnTo>
                    <a:pt x="683442" y="614448"/>
                  </a:lnTo>
                  <a:lnTo>
                    <a:pt x="678592" y="597689"/>
                  </a:lnTo>
                  <a:lnTo>
                    <a:pt x="606745" y="563182"/>
                  </a:lnTo>
                  <a:lnTo>
                    <a:pt x="606745" y="482666"/>
                  </a:lnTo>
                  <a:lnTo>
                    <a:pt x="678592" y="448159"/>
                  </a:lnTo>
                  <a:lnTo>
                    <a:pt x="683442" y="431399"/>
                  </a:lnTo>
                  <a:lnTo>
                    <a:pt x="689369" y="415449"/>
                  </a:lnTo>
                  <a:lnTo>
                    <a:pt x="696375" y="400038"/>
                  </a:lnTo>
                  <a:lnTo>
                    <a:pt x="704457" y="384896"/>
                  </a:lnTo>
                  <a:lnTo>
                    <a:pt x="681466" y="310131"/>
                  </a:lnTo>
                  <a:lnTo>
                    <a:pt x="738944" y="252620"/>
                  </a:lnTo>
                  <a:lnTo>
                    <a:pt x="876890" y="252620"/>
                  </a:lnTo>
                  <a:lnTo>
                    <a:pt x="911377" y="180826"/>
                  </a:lnTo>
                  <a:lnTo>
                    <a:pt x="1392928" y="180826"/>
                  </a:lnTo>
                  <a:lnTo>
                    <a:pt x="1387519" y="176438"/>
                  </a:lnTo>
                  <a:lnTo>
                    <a:pt x="1347266" y="147388"/>
                  </a:lnTo>
                  <a:lnTo>
                    <a:pt x="1305098" y="120439"/>
                  </a:lnTo>
                  <a:lnTo>
                    <a:pt x="1261483" y="96351"/>
                  </a:lnTo>
                  <a:lnTo>
                    <a:pt x="1216928" y="74940"/>
                  </a:lnTo>
                  <a:lnTo>
                    <a:pt x="1171543" y="56205"/>
                  </a:lnTo>
                  <a:lnTo>
                    <a:pt x="1125439" y="40146"/>
                  </a:lnTo>
                  <a:lnTo>
                    <a:pt x="1078726" y="26764"/>
                  </a:lnTo>
                  <a:lnTo>
                    <a:pt x="1031516" y="16058"/>
                  </a:lnTo>
                  <a:lnTo>
                    <a:pt x="983919" y="8029"/>
                  </a:lnTo>
                  <a:lnTo>
                    <a:pt x="936045" y="2676"/>
                  </a:lnTo>
                  <a:lnTo>
                    <a:pt x="888005" y="0"/>
                  </a:lnTo>
                  <a:close/>
                </a:path>
                <a:path w="1954529" h="2320290">
                  <a:moveTo>
                    <a:pt x="724574" y="1353965"/>
                  </a:moveTo>
                  <a:lnTo>
                    <a:pt x="709442" y="1362052"/>
                  </a:lnTo>
                  <a:lnTo>
                    <a:pt x="694039" y="1369061"/>
                  </a:lnTo>
                  <a:lnTo>
                    <a:pt x="678098" y="1374992"/>
                  </a:lnTo>
                  <a:lnTo>
                    <a:pt x="661349" y="1379845"/>
                  </a:lnTo>
                  <a:lnTo>
                    <a:pt x="629736" y="1448858"/>
                  </a:lnTo>
                  <a:lnTo>
                    <a:pt x="1883585" y="1448858"/>
                  </a:lnTo>
                  <a:lnTo>
                    <a:pt x="1890066" y="1446968"/>
                  </a:lnTo>
                  <a:lnTo>
                    <a:pt x="1921173" y="1425108"/>
                  </a:lnTo>
                  <a:lnTo>
                    <a:pt x="1943818" y="1393504"/>
                  </a:lnTo>
                  <a:lnTo>
                    <a:pt x="1947485" y="1379845"/>
                  </a:lnTo>
                  <a:lnTo>
                    <a:pt x="799295" y="1379845"/>
                  </a:lnTo>
                  <a:lnTo>
                    <a:pt x="724574" y="1353965"/>
                  </a:lnTo>
                  <a:close/>
                </a:path>
                <a:path w="1954529" h="2320290">
                  <a:moveTo>
                    <a:pt x="893329" y="833486"/>
                  </a:moveTo>
                  <a:lnTo>
                    <a:pt x="805043" y="833486"/>
                  </a:lnTo>
                  <a:lnTo>
                    <a:pt x="862521" y="890997"/>
                  </a:lnTo>
                  <a:lnTo>
                    <a:pt x="836656" y="965762"/>
                  </a:lnTo>
                  <a:lnTo>
                    <a:pt x="844739" y="980904"/>
                  </a:lnTo>
                  <a:lnTo>
                    <a:pt x="851744" y="996315"/>
                  </a:lnTo>
                  <a:lnTo>
                    <a:pt x="857671" y="1012265"/>
                  </a:lnTo>
                  <a:lnTo>
                    <a:pt x="862521" y="1029025"/>
                  </a:lnTo>
                  <a:lnTo>
                    <a:pt x="934368" y="1063532"/>
                  </a:lnTo>
                  <a:lnTo>
                    <a:pt x="931494" y="1149799"/>
                  </a:lnTo>
                  <a:lnTo>
                    <a:pt x="859647" y="1184306"/>
                  </a:lnTo>
                  <a:lnTo>
                    <a:pt x="854797" y="1201065"/>
                  </a:lnTo>
                  <a:lnTo>
                    <a:pt x="848870" y="1217015"/>
                  </a:lnTo>
                  <a:lnTo>
                    <a:pt x="841865" y="1232427"/>
                  </a:lnTo>
                  <a:lnTo>
                    <a:pt x="833782" y="1247568"/>
                  </a:lnTo>
                  <a:lnTo>
                    <a:pt x="856773" y="1322333"/>
                  </a:lnTo>
                  <a:lnTo>
                    <a:pt x="799295" y="1379845"/>
                  </a:lnTo>
                  <a:lnTo>
                    <a:pt x="1947485" y="1379845"/>
                  </a:lnTo>
                  <a:lnTo>
                    <a:pt x="1954489" y="1353752"/>
                  </a:lnTo>
                  <a:lnTo>
                    <a:pt x="1949673" y="1307449"/>
                  </a:lnTo>
                  <a:lnTo>
                    <a:pt x="1925857" y="1256195"/>
                  </a:lnTo>
                  <a:lnTo>
                    <a:pt x="1727559" y="911126"/>
                  </a:lnTo>
                  <a:lnTo>
                    <a:pt x="1727604" y="890997"/>
                  </a:lnTo>
                  <a:lnTo>
                    <a:pt x="1727807" y="865117"/>
                  </a:lnTo>
                  <a:lnTo>
                    <a:pt x="908503" y="865117"/>
                  </a:lnTo>
                  <a:lnTo>
                    <a:pt x="893329" y="833486"/>
                  </a:lnTo>
                  <a:close/>
                </a:path>
                <a:path w="1954529" h="2320290">
                  <a:moveTo>
                    <a:pt x="451556" y="1351089"/>
                  </a:moveTo>
                  <a:lnTo>
                    <a:pt x="376835" y="1374094"/>
                  </a:lnTo>
                  <a:lnTo>
                    <a:pt x="504856" y="1374094"/>
                  </a:lnTo>
                  <a:lnTo>
                    <a:pt x="498032" y="1372117"/>
                  </a:lnTo>
                  <a:lnTo>
                    <a:pt x="482091" y="1366186"/>
                  </a:lnTo>
                  <a:lnTo>
                    <a:pt x="466689" y="1359177"/>
                  </a:lnTo>
                  <a:lnTo>
                    <a:pt x="451556" y="1351089"/>
                  </a:lnTo>
                  <a:close/>
                </a:path>
                <a:path w="1954529" h="2320290">
                  <a:moveTo>
                    <a:pt x="1086683" y="770223"/>
                  </a:moveTo>
                  <a:lnTo>
                    <a:pt x="1071551" y="778311"/>
                  </a:lnTo>
                  <a:lnTo>
                    <a:pt x="1056148" y="785320"/>
                  </a:lnTo>
                  <a:lnTo>
                    <a:pt x="1040207" y="791251"/>
                  </a:lnTo>
                  <a:lnTo>
                    <a:pt x="1023458" y="796103"/>
                  </a:lnTo>
                  <a:lnTo>
                    <a:pt x="988971" y="865117"/>
                  </a:lnTo>
                  <a:lnTo>
                    <a:pt x="1727807" y="865117"/>
                  </a:lnTo>
                  <a:lnTo>
                    <a:pt x="1727949" y="846965"/>
                  </a:lnTo>
                  <a:lnTo>
                    <a:pt x="1725518" y="797574"/>
                  </a:lnTo>
                  <a:lnTo>
                    <a:pt x="1725362" y="796103"/>
                  </a:lnTo>
                  <a:lnTo>
                    <a:pt x="1161404" y="796103"/>
                  </a:lnTo>
                  <a:lnTo>
                    <a:pt x="1086683" y="770223"/>
                  </a:lnTo>
                  <a:close/>
                </a:path>
                <a:path w="1954529" h="2320290">
                  <a:moveTo>
                    <a:pt x="514781" y="833486"/>
                  </a:moveTo>
                  <a:lnTo>
                    <a:pt x="376835" y="833486"/>
                  </a:lnTo>
                  <a:lnTo>
                    <a:pt x="451556" y="859366"/>
                  </a:lnTo>
                  <a:lnTo>
                    <a:pt x="466689" y="851278"/>
                  </a:lnTo>
                  <a:lnTo>
                    <a:pt x="482091" y="844269"/>
                  </a:lnTo>
                  <a:lnTo>
                    <a:pt x="498032" y="838338"/>
                  </a:lnTo>
                  <a:lnTo>
                    <a:pt x="514781" y="833486"/>
                  </a:lnTo>
                  <a:close/>
                </a:path>
                <a:path w="1954529" h="2320290">
                  <a:moveTo>
                    <a:pt x="704457" y="761596"/>
                  </a:moveTo>
                  <a:lnTo>
                    <a:pt x="632610" y="761596"/>
                  </a:lnTo>
                  <a:lnTo>
                    <a:pt x="667097" y="833486"/>
                  </a:lnTo>
                  <a:lnTo>
                    <a:pt x="683846" y="838338"/>
                  </a:lnTo>
                  <a:lnTo>
                    <a:pt x="699787" y="844269"/>
                  </a:lnTo>
                  <a:lnTo>
                    <a:pt x="715189" y="851278"/>
                  </a:lnTo>
                  <a:lnTo>
                    <a:pt x="730322" y="859366"/>
                  </a:lnTo>
                  <a:lnTo>
                    <a:pt x="805043" y="833486"/>
                  </a:lnTo>
                  <a:lnTo>
                    <a:pt x="893329" y="833486"/>
                  </a:lnTo>
                  <a:lnTo>
                    <a:pt x="874016" y="793228"/>
                  </a:lnTo>
                  <a:lnTo>
                    <a:pt x="736070" y="793228"/>
                  </a:lnTo>
                  <a:lnTo>
                    <a:pt x="704457" y="761596"/>
                  </a:lnTo>
                  <a:close/>
                </a:path>
                <a:path w="1954529" h="2320290">
                  <a:moveTo>
                    <a:pt x="1471202" y="249744"/>
                  </a:moveTo>
                  <a:lnTo>
                    <a:pt x="1164278" y="249744"/>
                  </a:lnTo>
                  <a:lnTo>
                    <a:pt x="1221756" y="307256"/>
                  </a:lnTo>
                  <a:lnTo>
                    <a:pt x="1195891" y="382020"/>
                  </a:lnTo>
                  <a:lnTo>
                    <a:pt x="1203974" y="397162"/>
                  </a:lnTo>
                  <a:lnTo>
                    <a:pt x="1210979" y="412573"/>
                  </a:lnTo>
                  <a:lnTo>
                    <a:pt x="1216906" y="428524"/>
                  </a:lnTo>
                  <a:lnTo>
                    <a:pt x="1221756" y="445283"/>
                  </a:lnTo>
                  <a:lnTo>
                    <a:pt x="1293603" y="479790"/>
                  </a:lnTo>
                  <a:lnTo>
                    <a:pt x="1293603" y="566057"/>
                  </a:lnTo>
                  <a:lnTo>
                    <a:pt x="1221756" y="600564"/>
                  </a:lnTo>
                  <a:lnTo>
                    <a:pt x="1216457" y="617323"/>
                  </a:lnTo>
                  <a:lnTo>
                    <a:pt x="1209542" y="633274"/>
                  </a:lnTo>
                  <a:lnTo>
                    <a:pt x="1201549" y="648685"/>
                  </a:lnTo>
                  <a:lnTo>
                    <a:pt x="1193017" y="663827"/>
                  </a:lnTo>
                  <a:lnTo>
                    <a:pt x="1218882" y="738592"/>
                  </a:lnTo>
                  <a:lnTo>
                    <a:pt x="1161404" y="796103"/>
                  </a:lnTo>
                  <a:lnTo>
                    <a:pt x="1725362" y="796103"/>
                  </a:lnTo>
                  <a:lnTo>
                    <a:pt x="1720315" y="748682"/>
                  </a:lnTo>
                  <a:lnTo>
                    <a:pt x="1712455" y="700695"/>
                  </a:lnTo>
                  <a:lnTo>
                    <a:pt x="1701910" y="653255"/>
                  </a:lnTo>
                  <a:lnTo>
                    <a:pt x="1688763" y="606640"/>
                  </a:lnTo>
                  <a:lnTo>
                    <a:pt x="1673067" y="560949"/>
                  </a:lnTo>
                  <a:lnTo>
                    <a:pt x="1654875" y="516279"/>
                  </a:lnTo>
                  <a:lnTo>
                    <a:pt x="1634239" y="472730"/>
                  </a:lnTo>
                  <a:lnTo>
                    <a:pt x="1611213" y="430398"/>
                  </a:lnTo>
                  <a:lnTo>
                    <a:pt x="1585848" y="389384"/>
                  </a:lnTo>
                  <a:lnTo>
                    <a:pt x="1558198" y="349784"/>
                  </a:lnTo>
                  <a:lnTo>
                    <a:pt x="1528316" y="311696"/>
                  </a:lnTo>
                  <a:lnTo>
                    <a:pt x="1496254" y="275220"/>
                  </a:lnTo>
                  <a:lnTo>
                    <a:pt x="1471202" y="249744"/>
                  </a:lnTo>
                  <a:close/>
                </a:path>
                <a:path w="1954529" h="2320290">
                  <a:moveTo>
                    <a:pt x="810791" y="767347"/>
                  </a:moveTo>
                  <a:lnTo>
                    <a:pt x="736070" y="793228"/>
                  </a:lnTo>
                  <a:lnTo>
                    <a:pt x="874016" y="793228"/>
                  </a:lnTo>
                  <a:lnTo>
                    <a:pt x="857267" y="788375"/>
                  </a:lnTo>
                  <a:lnTo>
                    <a:pt x="841326" y="782444"/>
                  </a:lnTo>
                  <a:lnTo>
                    <a:pt x="825924" y="775435"/>
                  </a:lnTo>
                  <a:lnTo>
                    <a:pt x="810791" y="767347"/>
                  </a:lnTo>
                  <a:close/>
                </a:path>
                <a:path w="1954529" h="2320290">
                  <a:moveTo>
                    <a:pt x="876890" y="252620"/>
                  </a:moveTo>
                  <a:lnTo>
                    <a:pt x="738944" y="252620"/>
                  </a:lnTo>
                  <a:lnTo>
                    <a:pt x="813665" y="278500"/>
                  </a:lnTo>
                  <a:lnTo>
                    <a:pt x="828798" y="270412"/>
                  </a:lnTo>
                  <a:lnTo>
                    <a:pt x="844200" y="263403"/>
                  </a:lnTo>
                  <a:lnTo>
                    <a:pt x="860141" y="257472"/>
                  </a:lnTo>
                  <a:lnTo>
                    <a:pt x="876890" y="252620"/>
                  </a:lnTo>
                  <a:close/>
                </a:path>
                <a:path w="1954529" h="2320290">
                  <a:moveTo>
                    <a:pt x="1392928" y="180826"/>
                  </a:moveTo>
                  <a:lnTo>
                    <a:pt x="991845" y="180826"/>
                  </a:lnTo>
                  <a:lnTo>
                    <a:pt x="1026332" y="249744"/>
                  </a:lnTo>
                  <a:lnTo>
                    <a:pt x="1043081" y="254597"/>
                  </a:lnTo>
                  <a:lnTo>
                    <a:pt x="1059022" y="260527"/>
                  </a:lnTo>
                  <a:lnTo>
                    <a:pt x="1074425" y="267537"/>
                  </a:lnTo>
                  <a:lnTo>
                    <a:pt x="1089557" y="275624"/>
                  </a:lnTo>
                  <a:lnTo>
                    <a:pt x="1164278" y="249744"/>
                  </a:lnTo>
                  <a:lnTo>
                    <a:pt x="1471202" y="249744"/>
                  </a:lnTo>
                  <a:lnTo>
                    <a:pt x="1462065" y="240453"/>
                  </a:lnTo>
                  <a:lnTo>
                    <a:pt x="1425803" y="207493"/>
                  </a:lnTo>
                  <a:lnTo>
                    <a:pt x="1392928" y="180826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48505" y="2345926"/>
              <a:ext cx="1954530" cy="2320290"/>
            </a:xfrm>
            <a:custGeom>
              <a:avLst/>
              <a:gdLst/>
              <a:ahLst/>
              <a:cxnLst/>
              <a:rect l="l" t="t" r="r" b="b"/>
              <a:pathLst>
                <a:path w="1954529" h="2320290">
                  <a:moveTo>
                    <a:pt x="1293637" y="566057"/>
                  </a:moveTo>
                  <a:lnTo>
                    <a:pt x="1221790" y="600564"/>
                  </a:lnTo>
                  <a:lnTo>
                    <a:pt x="1216491" y="617323"/>
                  </a:lnTo>
                  <a:lnTo>
                    <a:pt x="1209576" y="633274"/>
                  </a:lnTo>
                  <a:lnTo>
                    <a:pt x="1201583" y="648685"/>
                  </a:lnTo>
                  <a:lnTo>
                    <a:pt x="1193051" y="663827"/>
                  </a:lnTo>
                  <a:lnTo>
                    <a:pt x="1218916" y="738592"/>
                  </a:lnTo>
                  <a:lnTo>
                    <a:pt x="1161438" y="796103"/>
                  </a:lnTo>
                  <a:lnTo>
                    <a:pt x="1086717" y="770223"/>
                  </a:lnTo>
                  <a:lnTo>
                    <a:pt x="1071585" y="778311"/>
                  </a:lnTo>
                  <a:lnTo>
                    <a:pt x="1056182" y="785320"/>
                  </a:lnTo>
                  <a:lnTo>
                    <a:pt x="1040241" y="791251"/>
                  </a:lnTo>
                  <a:lnTo>
                    <a:pt x="1023492" y="796103"/>
                  </a:lnTo>
                  <a:lnTo>
                    <a:pt x="989005" y="865117"/>
                  </a:lnTo>
                  <a:lnTo>
                    <a:pt x="908537" y="865117"/>
                  </a:lnTo>
                  <a:lnTo>
                    <a:pt x="874050" y="793228"/>
                  </a:lnTo>
                  <a:lnTo>
                    <a:pt x="857301" y="788375"/>
                  </a:lnTo>
                  <a:lnTo>
                    <a:pt x="841360" y="782444"/>
                  </a:lnTo>
                  <a:lnTo>
                    <a:pt x="825958" y="775435"/>
                  </a:lnTo>
                  <a:lnTo>
                    <a:pt x="810825" y="767347"/>
                  </a:lnTo>
                  <a:lnTo>
                    <a:pt x="736104" y="793228"/>
                  </a:lnTo>
                  <a:lnTo>
                    <a:pt x="678626" y="735716"/>
                  </a:lnTo>
                  <a:lnTo>
                    <a:pt x="704491" y="660951"/>
                  </a:lnTo>
                  <a:lnTo>
                    <a:pt x="696408" y="645809"/>
                  </a:lnTo>
                  <a:lnTo>
                    <a:pt x="689403" y="630398"/>
                  </a:lnTo>
                  <a:lnTo>
                    <a:pt x="683476" y="614448"/>
                  </a:lnTo>
                  <a:lnTo>
                    <a:pt x="678626" y="597689"/>
                  </a:lnTo>
                  <a:lnTo>
                    <a:pt x="606779" y="563182"/>
                  </a:lnTo>
                  <a:lnTo>
                    <a:pt x="606779" y="482666"/>
                  </a:lnTo>
                  <a:lnTo>
                    <a:pt x="678626" y="448159"/>
                  </a:lnTo>
                  <a:lnTo>
                    <a:pt x="683476" y="431399"/>
                  </a:lnTo>
                  <a:lnTo>
                    <a:pt x="689403" y="415449"/>
                  </a:lnTo>
                  <a:lnTo>
                    <a:pt x="696408" y="400038"/>
                  </a:lnTo>
                  <a:lnTo>
                    <a:pt x="704491" y="384896"/>
                  </a:lnTo>
                  <a:lnTo>
                    <a:pt x="681500" y="310131"/>
                  </a:lnTo>
                  <a:lnTo>
                    <a:pt x="738978" y="252620"/>
                  </a:lnTo>
                  <a:lnTo>
                    <a:pt x="813699" y="278500"/>
                  </a:lnTo>
                  <a:lnTo>
                    <a:pt x="828831" y="270412"/>
                  </a:lnTo>
                  <a:lnTo>
                    <a:pt x="844234" y="263403"/>
                  </a:lnTo>
                  <a:lnTo>
                    <a:pt x="860175" y="257472"/>
                  </a:lnTo>
                  <a:lnTo>
                    <a:pt x="876924" y="252620"/>
                  </a:lnTo>
                  <a:lnTo>
                    <a:pt x="911411" y="180826"/>
                  </a:lnTo>
                  <a:lnTo>
                    <a:pt x="991879" y="180826"/>
                  </a:lnTo>
                  <a:lnTo>
                    <a:pt x="1026366" y="249744"/>
                  </a:lnTo>
                  <a:lnTo>
                    <a:pt x="1043115" y="254597"/>
                  </a:lnTo>
                  <a:lnTo>
                    <a:pt x="1059056" y="260527"/>
                  </a:lnTo>
                  <a:lnTo>
                    <a:pt x="1074458" y="267537"/>
                  </a:lnTo>
                  <a:lnTo>
                    <a:pt x="1089591" y="275624"/>
                  </a:lnTo>
                  <a:lnTo>
                    <a:pt x="1164312" y="249744"/>
                  </a:lnTo>
                  <a:lnTo>
                    <a:pt x="1221790" y="307256"/>
                  </a:lnTo>
                  <a:lnTo>
                    <a:pt x="1195925" y="382020"/>
                  </a:lnTo>
                  <a:lnTo>
                    <a:pt x="1204008" y="397162"/>
                  </a:lnTo>
                  <a:lnTo>
                    <a:pt x="1211013" y="412573"/>
                  </a:lnTo>
                  <a:lnTo>
                    <a:pt x="1216940" y="428524"/>
                  </a:lnTo>
                  <a:lnTo>
                    <a:pt x="1221790" y="445283"/>
                  </a:lnTo>
                  <a:lnTo>
                    <a:pt x="1293637" y="479790"/>
                  </a:lnTo>
                  <a:lnTo>
                    <a:pt x="1293637" y="566057"/>
                  </a:lnTo>
                  <a:close/>
                </a:path>
                <a:path w="1954529" h="2320290">
                  <a:moveTo>
                    <a:pt x="931528" y="1149799"/>
                  </a:moveTo>
                  <a:lnTo>
                    <a:pt x="859681" y="1184306"/>
                  </a:lnTo>
                  <a:lnTo>
                    <a:pt x="854831" y="1201065"/>
                  </a:lnTo>
                  <a:lnTo>
                    <a:pt x="848904" y="1217015"/>
                  </a:lnTo>
                  <a:lnTo>
                    <a:pt x="841899" y="1232427"/>
                  </a:lnTo>
                  <a:lnTo>
                    <a:pt x="833816" y="1247568"/>
                  </a:lnTo>
                  <a:lnTo>
                    <a:pt x="856807" y="1322333"/>
                  </a:lnTo>
                  <a:lnTo>
                    <a:pt x="799329" y="1379845"/>
                  </a:lnTo>
                  <a:lnTo>
                    <a:pt x="724608" y="1353965"/>
                  </a:lnTo>
                  <a:lnTo>
                    <a:pt x="709476" y="1362052"/>
                  </a:lnTo>
                  <a:lnTo>
                    <a:pt x="694073" y="1369061"/>
                  </a:lnTo>
                  <a:lnTo>
                    <a:pt x="678132" y="1374992"/>
                  </a:lnTo>
                  <a:lnTo>
                    <a:pt x="661383" y="1379845"/>
                  </a:lnTo>
                  <a:lnTo>
                    <a:pt x="629770" y="1448858"/>
                  </a:lnTo>
                  <a:lnTo>
                    <a:pt x="549302" y="1448858"/>
                  </a:lnTo>
                  <a:lnTo>
                    <a:pt x="514815" y="1376969"/>
                  </a:lnTo>
                  <a:lnTo>
                    <a:pt x="498066" y="1372117"/>
                  </a:lnTo>
                  <a:lnTo>
                    <a:pt x="482125" y="1366186"/>
                  </a:lnTo>
                  <a:lnTo>
                    <a:pt x="466722" y="1359177"/>
                  </a:lnTo>
                  <a:lnTo>
                    <a:pt x="451590" y="1351089"/>
                  </a:lnTo>
                  <a:lnTo>
                    <a:pt x="376869" y="1374094"/>
                  </a:lnTo>
                  <a:lnTo>
                    <a:pt x="319391" y="1316582"/>
                  </a:lnTo>
                  <a:lnTo>
                    <a:pt x="345256" y="1241817"/>
                  </a:lnTo>
                  <a:lnTo>
                    <a:pt x="337173" y="1226675"/>
                  </a:lnTo>
                  <a:lnTo>
                    <a:pt x="330168" y="1211264"/>
                  </a:lnTo>
                  <a:lnTo>
                    <a:pt x="324241" y="1195314"/>
                  </a:lnTo>
                  <a:lnTo>
                    <a:pt x="319391" y="1178555"/>
                  </a:lnTo>
                  <a:lnTo>
                    <a:pt x="247544" y="1144048"/>
                  </a:lnTo>
                  <a:lnTo>
                    <a:pt x="247544" y="1063532"/>
                  </a:lnTo>
                  <a:lnTo>
                    <a:pt x="319391" y="1029025"/>
                  </a:lnTo>
                  <a:lnTo>
                    <a:pt x="324241" y="1012265"/>
                  </a:lnTo>
                  <a:lnTo>
                    <a:pt x="330168" y="996315"/>
                  </a:lnTo>
                  <a:lnTo>
                    <a:pt x="337173" y="980904"/>
                  </a:lnTo>
                  <a:lnTo>
                    <a:pt x="345256" y="965762"/>
                  </a:lnTo>
                  <a:lnTo>
                    <a:pt x="319391" y="890997"/>
                  </a:lnTo>
                  <a:lnTo>
                    <a:pt x="376869" y="833486"/>
                  </a:lnTo>
                  <a:lnTo>
                    <a:pt x="451590" y="859366"/>
                  </a:lnTo>
                  <a:lnTo>
                    <a:pt x="466722" y="851278"/>
                  </a:lnTo>
                  <a:lnTo>
                    <a:pt x="482125" y="844269"/>
                  </a:lnTo>
                  <a:lnTo>
                    <a:pt x="498066" y="838338"/>
                  </a:lnTo>
                  <a:lnTo>
                    <a:pt x="514815" y="833486"/>
                  </a:lnTo>
                  <a:lnTo>
                    <a:pt x="549302" y="761596"/>
                  </a:lnTo>
                  <a:lnTo>
                    <a:pt x="632644" y="761596"/>
                  </a:lnTo>
                  <a:lnTo>
                    <a:pt x="667131" y="833486"/>
                  </a:lnTo>
                  <a:lnTo>
                    <a:pt x="683880" y="838338"/>
                  </a:lnTo>
                  <a:lnTo>
                    <a:pt x="699821" y="844269"/>
                  </a:lnTo>
                  <a:lnTo>
                    <a:pt x="715223" y="851278"/>
                  </a:lnTo>
                  <a:lnTo>
                    <a:pt x="730356" y="859366"/>
                  </a:lnTo>
                  <a:lnTo>
                    <a:pt x="805077" y="833486"/>
                  </a:lnTo>
                  <a:lnTo>
                    <a:pt x="862555" y="890997"/>
                  </a:lnTo>
                  <a:lnTo>
                    <a:pt x="836690" y="965762"/>
                  </a:lnTo>
                  <a:lnTo>
                    <a:pt x="844772" y="980904"/>
                  </a:lnTo>
                  <a:lnTo>
                    <a:pt x="851778" y="996315"/>
                  </a:lnTo>
                  <a:lnTo>
                    <a:pt x="857705" y="1012265"/>
                  </a:lnTo>
                  <a:lnTo>
                    <a:pt x="862555" y="1029025"/>
                  </a:lnTo>
                  <a:lnTo>
                    <a:pt x="934402" y="1063532"/>
                  </a:lnTo>
                  <a:lnTo>
                    <a:pt x="931528" y="1149799"/>
                  </a:lnTo>
                  <a:close/>
                </a:path>
                <a:path w="1954529" h="2320290">
                  <a:moveTo>
                    <a:pt x="1925890" y="1256195"/>
                  </a:moveTo>
                  <a:lnTo>
                    <a:pt x="1727593" y="911126"/>
                  </a:lnTo>
                  <a:lnTo>
                    <a:pt x="1727593" y="896748"/>
                  </a:lnTo>
                  <a:lnTo>
                    <a:pt x="1727984" y="846988"/>
                  </a:lnTo>
                  <a:lnTo>
                    <a:pt x="1725561" y="797660"/>
                  </a:lnTo>
                  <a:lnTo>
                    <a:pt x="1720379" y="748863"/>
                  </a:lnTo>
                  <a:lnTo>
                    <a:pt x="1712489" y="700695"/>
                  </a:lnTo>
                  <a:lnTo>
                    <a:pt x="1701944" y="653255"/>
                  </a:lnTo>
                  <a:lnTo>
                    <a:pt x="1688797" y="606640"/>
                  </a:lnTo>
                  <a:lnTo>
                    <a:pt x="1673101" y="560949"/>
                  </a:lnTo>
                  <a:lnTo>
                    <a:pt x="1654909" y="516279"/>
                  </a:lnTo>
                  <a:lnTo>
                    <a:pt x="1634273" y="472730"/>
                  </a:lnTo>
                  <a:lnTo>
                    <a:pt x="1611246" y="430398"/>
                  </a:lnTo>
                  <a:lnTo>
                    <a:pt x="1585882" y="389384"/>
                  </a:lnTo>
                  <a:lnTo>
                    <a:pt x="1558232" y="349784"/>
                  </a:lnTo>
                  <a:lnTo>
                    <a:pt x="1528350" y="311696"/>
                  </a:lnTo>
                  <a:lnTo>
                    <a:pt x="1496288" y="275220"/>
                  </a:lnTo>
                  <a:lnTo>
                    <a:pt x="1462099" y="240453"/>
                  </a:lnTo>
                  <a:lnTo>
                    <a:pt x="1425836" y="207493"/>
                  </a:lnTo>
                  <a:lnTo>
                    <a:pt x="1387553" y="176438"/>
                  </a:lnTo>
                  <a:lnTo>
                    <a:pt x="1347300" y="147388"/>
                  </a:lnTo>
                  <a:lnTo>
                    <a:pt x="1305132" y="120439"/>
                  </a:lnTo>
                  <a:lnTo>
                    <a:pt x="1261517" y="96351"/>
                  </a:lnTo>
                  <a:lnTo>
                    <a:pt x="1216962" y="74940"/>
                  </a:lnTo>
                  <a:lnTo>
                    <a:pt x="1171577" y="56205"/>
                  </a:lnTo>
                  <a:lnTo>
                    <a:pt x="1125473" y="40146"/>
                  </a:lnTo>
                  <a:lnTo>
                    <a:pt x="1078760" y="26764"/>
                  </a:lnTo>
                  <a:lnTo>
                    <a:pt x="1031550" y="16058"/>
                  </a:lnTo>
                  <a:lnTo>
                    <a:pt x="983953" y="8029"/>
                  </a:lnTo>
                  <a:lnTo>
                    <a:pt x="936079" y="2676"/>
                  </a:lnTo>
                  <a:lnTo>
                    <a:pt x="888039" y="0"/>
                  </a:lnTo>
                  <a:lnTo>
                    <a:pt x="839944" y="0"/>
                  </a:lnTo>
                  <a:lnTo>
                    <a:pt x="791904" y="2676"/>
                  </a:lnTo>
                  <a:lnTo>
                    <a:pt x="744030" y="8029"/>
                  </a:lnTo>
                  <a:lnTo>
                    <a:pt x="696433" y="16058"/>
                  </a:lnTo>
                  <a:lnTo>
                    <a:pt x="649223" y="26764"/>
                  </a:lnTo>
                  <a:lnTo>
                    <a:pt x="602511" y="40146"/>
                  </a:lnTo>
                  <a:lnTo>
                    <a:pt x="556407" y="56205"/>
                  </a:lnTo>
                  <a:lnTo>
                    <a:pt x="511021" y="74940"/>
                  </a:lnTo>
                  <a:lnTo>
                    <a:pt x="466466" y="96351"/>
                  </a:lnTo>
                  <a:lnTo>
                    <a:pt x="422851" y="120439"/>
                  </a:lnTo>
                  <a:lnTo>
                    <a:pt x="380683" y="146980"/>
                  </a:lnTo>
                  <a:lnTo>
                    <a:pt x="340431" y="175711"/>
                  </a:lnTo>
                  <a:lnTo>
                    <a:pt x="302147" y="206527"/>
                  </a:lnTo>
                  <a:lnTo>
                    <a:pt x="265884" y="239321"/>
                  </a:lnTo>
                  <a:lnTo>
                    <a:pt x="231695" y="273987"/>
                  </a:lnTo>
                  <a:lnTo>
                    <a:pt x="199633" y="310421"/>
                  </a:lnTo>
                  <a:lnTo>
                    <a:pt x="169751" y="348516"/>
                  </a:lnTo>
                  <a:lnTo>
                    <a:pt x="142101" y="388166"/>
                  </a:lnTo>
                  <a:lnTo>
                    <a:pt x="116737" y="429267"/>
                  </a:lnTo>
                  <a:lnTo>
                    <a:pt x="93710" y="471711"/>
                  </a:lnTo>
                  <a:lnTo>
                    <a:pt x="73074" y="515394"/>
                  </a:lnTo>
                  <a:lnTo>
                    <a:pt x="54882" y="560209"/>
                  </a:lnTo>
                  <a:lnTo>
                    <a:pt x="39186" y="606051"/>
                  </a:lnTo>
                  <a:lnTo>
                    <a:pt x="26039" y="652815"/>
                  </a:lnTo>
                  <a:lnTo>
                    <a:pt x="15494" y="700393"/>
                  </a:lnTo>
                  <a:lnTo>
                    <a:pt x="7604" y="748682"/>
                  </a:lnTo>
                  <a:lnTo>
                    <a:pt x="2422" y="797574"/>
                  </a:lnTo>
                  <a:lnTo>
                    <a:pt x="0" y="846965"/>
                  </a:lnTo>
                  <a:lnTo>
                    <a:pt x="390" y="896748"/>
                  </a:lnTo>
                  <a:lnTo>
                    <a:pt x="1831" y="947750"/>
                  </a:lnTo>
                  <a:lnTo>
                    <a:pt x="6121" y="998241"/>
                  </a:lnTo>
                  <a:lnTo>
                    <a:pt x="13216" y="1048118"/>
                  </a:lnTo>
                  <a:lnTo>
                    <a:pt x="23067" y="1097275"/>
                  </a:lnTo>
                  <a:lnTo>
                    <a:pt x="35630" y="1145605"/>
                  </a:lnTo>
                  <a:lnTo>
                    <a:pt x="50857" y="1193005"/>
                  </a:lnTo>
                  <a:lnTo>
                    <a:pt x="68703" y="1239369"/>
                  </a:lnTo>
                  <a:lnTo>
                    <a:pt x="89121" y="1284591"/>
                  </a:lnTo>
                  <a:lnTo>
                    <a:pt x="112066" y="1328567"/>
                  </a:lnTo>
                  <a:lnTo>
                    <a:pt x="137489" y="1371190"/>
                  </a:lnTo>
                  <a:lnTo>
                    <a:pt x="165346" y="1412356"/>
                  </a:lnTo>
                  <a:lnTo>
                    <a:pt x="195590" y="1451959"/>
                  </a:lnTo>
                  <a:lnTo>
                    <a:pt x="228174" y="1489894"/>
                  </a:lnTo>
                  <a:lnTo>
                    <a:pt x="263053" y="1526055"/>
                  </a:lnTo>
                  <a:lnTo>
                    <a:pt x="300180" y="1560338"/>
                  </a:lnTo>
                  <a:lnTo>
                    <a:pt x="339508" y="1592637"/>
                  </a:lnTo>
                  <a:lnTo>
                    <a:pt x="339508" y="2320157"/>
                  </a:lnTo>
                  <a:lnTo>
                    <a:pt x="1247655" y="2320157"/>
                  </a:lnTo>
                  <a:lnTo>
                    <a:pt x="1247655" y="1975089"/>
                  </a:lnTo>
                  <a:lnTo>
                    <a:pt x="1388475" y="1975089"/>
                  </a:lnTo>
                  <a:lnTo>
                    <a:pt x="1442826" y="1970695"/>
                  </a:lnTo>
                  <a:lnTo>
                    <a:pt x="1494969" y="1957881"/>
                  </a:lnTo>
                  <a:lnTo>
                    <a:pt x="1544078" y="1937200"/>
                  </a:lnTo>
                  <a:lnTo>
                    <a:pt x="1589325" y="1909203"/>
                  </a:lnTo>
                  <a:lnTo>
                    <a:pt x="1629881" y="1874443"/>
                  </a:lnTo>
                  <a:lnTo>
                    <a:pt x="1664321" y="1832460"/>
                  </a:lnTo>
                  <a:lnTo>
                    <a:pt x="1691589" y="1786336"/>
                  </a:lnTo>
                  <a:lnTo>
                    <a:pt x="1711407" y="1736761"/>
                  </a:lnTo>
                  <a:lnTo>
                    <a:pt x="1723500" y="1684426"/>
                  </a:lnTo>
                  <a:lnTo>
                    <a:pt x="1727593" y="1630020"/>
                  </a:lnTo>
                  <a:lnTo>
                    <a:pt x="1727593" y="1457485"/>
                  </a:lnTo>
                  <a:lnTo>
                    <a:pt x="1854043" y="1457485"/>
                  </a:lnTo>
                  <a:lnTo>
                    <a:pt x="1890100" y="1446968"/>
                  </a:lnTo>
                  <a:lnTo>
                    <a:pt x="1921207" y="1425108"/>
                  </a:lnTo>
                  <a:lnTo>
                    <a:pt x="1943852" y="1393504"/>
                  </a:lnTo>
                  <a:lnTo>
                    <a:pt x="1954523" y="1353752"/>
                  </a:lnTo>
                  <a:lnTo>
                    <a:pt x="1949706" y="1307449"/>
                  </a:lnTo>
                  <a:lnTo>
                    <a:pt x="1925890" y="1256195"/>
                  </a:lnTo>
                  <a:close/>
                </a:path>
              </a:pathLst>
            </a:custGeom>
            <a:ln w="33538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900416" y="5624829"/>
            <a:ext cx="525780" cy="524510"/>
          </a:xfrm>
          <a:custGeom>
            <a:avLst/>
            <a:gdLst/>
            <a:ahLst/>
            <a:cxnLst/>
            <a:rect l="l" t="t" r="r" b="b"/>
            <a:pathLst>
              <a:path w="525779" h="524510">
                <a:moveTo>
                  <a:pt x="525780" y="207010"/>
                </a:moveTo>
                <a:lnTo>
                  <a:pt x="318643" y="207010"/>
                </a:lnTo>
                <a:lnTo>
                  <a:pt x="318643" y="0"/>
                </a:lnTo>
                <a:lnTo>
                  <a:pt x="207137" y="0"/>
                </a:lnTo>
                <a:lnTo>
                  <a:pt x="207137" y="207010"/>
                </a:lnTo>
                <a:lnTo>
                  <a:pt x="0" y="20701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8643" y="524510"/>
                </a:lnTo>
                <a:lnTo>
                  <a:pt x="318643" y="317500"/>
                </a:lnTo>
                <a:lnTo>
                  <a:pt x="525780" y="317500"/>
                </a:lnTo>
                <a:lnTo>
                  <a:pt x="525780" y="207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1" y="744982"/>
            <a:ext cx="726884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4" dirty="0"/>
              <a:t>Steps</a:t>
            </a:r>
            <a:r>
              <a:rPr sz="4100" spc="-365" dirty="0"/>
              <a:t> </a:t>
            </a:r>
            <a:r>
              <a:rPr sz="4100" spc="-105" dirty="0"/>
              <a:t>in</a:t>
            </a:r>
            <a:r>
              <a:rPr sz="4100" spc="-360" dirty="0"/>
              <a:t> </a:t>
            </a:r>
            <a:r>
              <a:rPr sz="4100" spc="-155" dirty="0"/>
              <a:t>implementing</a:t>
            </a:r>
            <a:r>
              <a:rPr sz="4100" spc="-390" dirty="0"/>
              <a:t> </a:t>
            </a:r>
            <a:r>
              <a:rPr sz="4100" spc="-300" dirty="0"/>
              <a:t>an</a:t>
            </a:r>
            <a:r>
              <a:rPr sz="4100" spc="-360" dirty="0"/>
              <a:t> </a:t>
            </a:r>
            <a:r>
              <a:rPr sz="4100" spc="-25" dirty="0"/>
              <a:t>AI</a:t>
            </a:r>
            <a:r>
              <a:rPr sz="4100" spc="-375" dirty="0"/>
              <a:t> </a:t>
            </a:r>
            <a:r>
              <a:rPr sz="4100" spc="-75" dirty="0"/>
              <a:t>model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97279"/>
            <a:ext cx="584200" cy="5760720"/>
            <a:chOff x="0" y="1097279"/>
            <a:chExt cx="584200" cy="5760720"/>
          </a:xfrm>
        </p:grpSpPr>
        <p:sp>
          <p:nvSpPr>
            <p:cNvPr id="5" name="object 5"/>
            <p:cNvSpPr/>
            <p:nvPr/>
          </p:nvSpPr>
          <p:spPr>
            <a:xfrm>
              <a:off x="0" y="1097279"/>
              <a:ext cx="264160" cy="5760720"/>
            </a:xfrm>
            <a:custGeom>
              <a:avLst/>
              <a:gdLst/>
              <a:ahLst/>
              <a:cxnLst/>
              <a:rect l="l" t="t" r="r" b="b"/>
              <a:pathLst>
                <a:path w="264160" h="5760720">
                  <a:moveTo>
                    <a:pt x="263652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263652" y="576072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2" y="5618480"/>
              <a:ext cx="525780" cy="524510"/>
            </a:xfrm>
            <a:custGeom>
              <a:avLst/>
              <a:gdLst/>
              <a:ahLst/>
              <a:cxnLst/>
              <a:rect l="l" t="t" r="r" b="b"/>
              <a:pathLst>
                <a:path w="525780" h="524510">
                  <a:moveTo>
                    <a:pt x="525780" y="208280"/>
                  </a:moveTo>
                  <a:lnTo>
                    <a:pt x="318617" y="208280"/>
                  </a:lnTo>
                  <a:lnTo>
                    <a:pt x="318617" y="0"/>
                  </a:lnTo>
                  <a:lnTo>
                    <a:pt x="207162" y="0"/>
                  </a:lnTo>
                  <a:lnTo>
                    <a:pt x="207162" y="208280"/>
                  </a:lnTo>
                  <a:lnTo>
                    <a:pt x="0" y="208280"/>
                  </a:lnTo>
                  <a:lnTo>
                    <a:pt x="0" y="317500"/>
                  </a:lnTo>
                  <a:lnTo>
                    <a:pt x="207162" y="317500"/>
                  </a:lnTo>
                  <a:lnTo>
                    <a:pt x="207162" y="524510"/>
                  </a:lnTo>
                  <a:lnTo>
                    <a:pt x="318617" y="524510"/>
                  </a:lnTo>
                  <a:lnTo>
                    <a:pt x="318617" y="317500"/>
                  </a:lnTo>
                  <a:lnTo>
                    <a:pt x="525780" y="317500"/>
                  </a:lnTo>
                  <a:lnTo>
                    <a:pt x="525780" y="208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80945" y="1648714"/>
            <a:ext cx="2694305" cy="1338580"/>
            <a:chOff x="1980945" y="1648714"/>
            <a:chExt cx="2694305" cy="1338580"/>
          </a:xfrm>
        </p:grpSpPr>
        <p:sp>
          <p:nvSpPr>
            <p:cNvPr id="8" name="object 8"/>
            <p:cNvSpPr/>
            <p:nvPr/>
          </p:nvSpPr>
          <p:spPr>
            <a:xfrm>
              <a:off x="4197095" y="2266315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5">
                  <a:moveTo>
                    <a:pt x="452791" y="51688"/>
                  </a:moveTo>
                  <a:lnTo>
                    <a:pt x="382904" y="92456"/>
                  </a:lnTo>
                  <a:lnTo>
                    <a:pt x="381888" y="96265"/>
                  </a:lnTo>
                  <a:lnTo>
                    <a:pt x="385444" y="102362"/>
                  </a:lnTo>
                  <a:lnTo>
                    <a:pt x="389254" y="103377"/>
                  </a:lnTo>
                  <a:lnTo>
                    <a:pt x="467010" y="58038"/>
                  </a:lnTo>
                  <a:lnTo>
                    <a:pt x="465327" y="58038"/>
                  </a:lnTo>
                  <a:lnTo>
                    <a:pt x="465327" y="57150"/>
                  </a:lnTo>
                  <a:lnTo>
                    <a:pt x="462152" y="57150"/>
                  </a:lnTo>
                  <a:lnTo>
                    <a:pt x="452791" y="51688"/>
                  </a:lnTo>
                  <a:close/>
                </a:path>
                <a:path w="478154" h="103505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5">
                  <a:moveTo>
                    <a:pt x="467010" y="45338"/>
                  </a:moveTo>
                  <a:lnTo>
                    <a:pt x="465327" y="45338"/>
                  </a:lnTo>
                  <a:lnTo>
                    <a:pt x="465327" y="58038"/>
                  </a:lnTo>
                  <a:lnTo>
                    <a:pt x="467010" y="58038"/>
                  </a:lnTo>
                  <a:lnTo>
                    <a:pt x="477900" y="51688"/>
                  </a:lnTo>
                  <a:lnTo>
                    <a:pt x="467010" y="45338"/>
                  </a:lnTo>
                  <a:close/>
                </a:path>
                <a:path w="478154" h="103505">
                  <a:moveTo>
                    <a:pt x="462152" y="46227"/>
                  </a:moveTo>
                  <a:lnTo>
                    <a:pt x="452791" y="51688"/>
                  </a:lnTo>
                  <a:lnTo>
                    <a:pt x="462152" y="57150"/>
                  </a:lnTo>
                  <a:lnTo>
                    <a:pt x="462152" y="46227"/>
                  </a:lnTo>
                  <a:close/>
                </a:path>
                <a:path w="478154" h="103505">
                  <a:moveTo>
                    <a:pt x="465327" y="46227"/>
                  </a:moveTo>
                  <a:lnTo>
                    <a:pt x="462152" y="46227"/>
                  </a:lnTo>
                  <a:lnTo>
                    <a:pt x="462152" y="57150"/>
                  </a:lnTo>
                  <a:lnTo>
                    <a:pt x="465327" y="57150"/>
                  </a:lnTo>
                  <a:lnTo>
                    <a:pt x="465327" y="46227"/>
                  </a:lnTo>
                  <a:close/>
                </a:path>
                <a:path w="478154" h="103505">
                  <a:moveTo>
                    <a:pt x="389254" y="0"/>
                  </a:moveTo>
                  <a:lnTo>
                    <a:pt x="385444" y="1015"/>
                  </a:lnTo>
                  <a:lnTo>
                    <a:pt x="381888" y="7112"/>
                  </a:lnTo>
                  <a:lnTo>
                    <a:pt x="382904" y="10922"/>
                  </a:lnTo>
                  <a:lnTo>
                    <a:pt x="452791" y="51688"/>
                  </a:lnTo>
                  <a:lnTo>
                    <a:pt x="462152" y="46227"/>
                  </a:lnTo>
                  <a:lnTo>
                    <a:pt x="465327" y="46227"/>
                  </a:lnTo>
                  <a:lnTo>
                    <a:pt x="465327" y="45338"/>
                  </a:lnTo>
                  <a:lnTo>
                    <a:pt x="467010" y="45338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E27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7295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2211324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2211324" y="1325879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AE5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7295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0" y="1325879"/>
                  </a:moveTo>
                  <a:lnTo>
                    <a:pt x="2211324" y="1325879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7295" y="1655064"/>
            <a:ext cx="2211705" cy="1325880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96850" marR="267970" indent="364490">
              <a:lnSpc>
                <a:spcPts val="2590"/>
              </a:lnSpc>
              <a:spcBef>
                <a:spcPts val="2565"/>
              </a:spcBef>
            </a:pPr>
            <a:r>
              <a:rPr sz="2400" spc="-10" dirty="0">
                <a:latin typeface="Trebuchet MS"/>
                <a:cs typeface="Trebuchet MS"/>
              </a:rPr>
              <a:t>Problem </a:t>
            </a:r>
            <a:r>
              <a:rPr sz="2400" spc="-70" dirty="0">
                <a:latin typeface="Trebuchet MS"/>
                <a:cs typeface="Trebuchet MS"/>
              </a:rPr>
              <a:t>identification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9761" y="1648714"/>
            <a:ext cx="2694305" cy="1338580"/>
            <a:chOff x="4699761" y="1648714"/>
            <a:chExt cx="2694305" cy="1338580"/>
          </a:xfrm>
        </p:grpSpPr>
        <p:sp>
          <p:nvSpPr>
            <p:cNvPr id="13" name="object 13"/>
            <p:cNvSpPr/>
            <p:nvPr/>
          </p:nvSpPr>
          <p:spPr>
            <a:xfrm>
              <a:off x="6915911" y="2266315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5">
                  <a:moveTo>
                    <a:pt x="452791" y="51688"/>
                  </a:moveTo>
                  <a:lnTo>
                    <a:pt x="382905" y="92456"/>
                  </a:lnTo>
                  <a:lnTo>
                    <a:pt x="381889" y="96265"/>
                  </a:lnTo>
                  <a:lnTo>
                    <a:pt x="385445" y="102362"/>
                  </a:lnTo>
                  <a:lnTo>
                    <a:pt x="389255" y="103377"/>
                  </a:lnTo>
                  <a:lnTo>
                    <a:pt x="467010" y="58038"/>
                  </a:lnTo>
                  <a:lnTo>
                    <a:pt x="465328" y="58038"/>
                  </a:lnTo>
                  <a:lnTo>
                    <a:pt x="465328" y="57150"/>
                  </a:lnTo>
                  <a:lnTo>
                    <a:pt x="462153" y="57150"/>
                  </a:lnTo>
                  <a:lnTo>
                    <a:pt x="452791" y="51688"/>
                  </a:lnTo>
                  <a:close/>
                </a:path>
                <a:path w="478154" h="103505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5">
                  <a:moveTo>
                    <a:pt x="467010" y="45338"/>
                  </a:moveTo>
                  <a:lnTo>
                    <a:pt x="465328" y="45338"/>
                  </a:lnTo>
                  <a:lnTo>
                    <a:pt x="465328" y="58038"/>
                  </a:lnTo>
                  <a:lnTo>
                    <a:pt x="467010" y="58038"/>
                  </a:lnTo>
                  <a:lnTo>
                    <a:pt x="477901" y="51688"/>
                  </a:lnTo>
                  <a:lnTo>
                    <a:pt x="467010" y="45338"/>
                  </a:lnTo>
                  <a:close/>
                </a:path>
                <a:path w="478154" h="103505">
                  <a:moveTo>
                    <a:pt x="462153" y="46227"/>
                  </a:moveTo>
                  <a:lnTo>
                    <a:pt x="452791" y="51688"/>
                  </a:lnTo>
                  <a:lnTo>
                    <a:pt x="462153" y="57150"/>
                  </a:lnTo>
                  <a:lnTo>
                    <a:pt x="462153" y="46227"/>
                  </a:lnTo>
                  <a:close/>
                </a:path>
                <a:path w="478154" h="103505">
                  <a:moveTo>
                    <a:pt x="465328" y="46227"/>
                  </a:moveTo>
                  <a:lnTo>
                    <a:pt x="462153" y="46227"/>
                  </a:lnTo>
                  <a:lnTo>
                    <a:pt x="462153" y="57150"/>
                  </a:lnTo>
                  <a:lnTo>
                    <a:pt x="465328" y="57150"/>
                  </a:lnTo>
                  <a:lnTo>
                    <a:pt x="465328" y="46227"/>
                  </a:lnTo>
                  <a:close/>
                </a:path>
                <a:path w="478154" h="103505">
                  <a:moveTo>
                    <a:pt x="389255" y="0"/>
                  </a:moveTo>
                  <a:lnTo>
                    <a:pt x="385445" y="1015"/>
                  </a:lnTo>
                  <a:lnTo>
                    <a:pt x="381889" y="7112"/>
                  </a:lnTo>
                  <a:lnTo>
                    <a:pt x="382905" y="10922"/>
                  </a:lnTo>
                  <a:lnTo>
                    <a:pt x="452791" y="51688"/>
                  </a:lnTo>
                  <a:lnTo>
                    <a:pt x="462153" y="46227"/>
                  </a:lnTo>
                  <a:lnTo>
                    <a:pt x="465328" y="46227"/>
                  </a:lnTo>
                  <a:lnTo>
                    <a:pt x="465328" y="45338"/>
                  </a:lnTo>
                  <a:lnTo>
                    <a:pt x="467010" y="45338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E98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6111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2211324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2211324" y="1325879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C56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6111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0" y="1325879"/>
                  </a:moveTo>
                  <a:lnTo>
                    <a:pt x="2211324" y="1325879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06111" y="1655064"/>
            <a:ext cx="2211705" cy="132588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27025" marR="318770" indent="-1270" algn="ctr">
              <a:lnSpc>
                <a:spcPct val="90000"/>
              </a:lnSpc>
              <a:spcBef>
                <a:spcPts val="1230"/>
              </a:spcBef>
            </a:pPr>
            <a:r>
              <a:rPr sz="2400" spc="-80" dirty="0">
                <a:latin typeface="Trebuchet MS"/>
                <a:cs typeface="Trebuchet MS"/>
              </a:rPr>
              <a:t>Selection</a:t>
            </a:r>
            <a:r>
              <a:rPr sz="2400" spc="-25" dirty="0">
                <a:latin typeface="Trebuchet MS"/>
                <a:cs typeface="Trebuchet MS"/>
              </a:rPr>
              <a:t> of </a:t>
            </a:r>
            <a:r>
              <a:rPr sz="2400" spc="-45" dirty="0">
                <a:latin typeface="Trebuchet MS"/>
                <a:cs typeface="Trebuchet MS"/>
              </a:rPr>
              <a:t>appropriate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0507" y="2979420"/>
            <a:ext cx="5497195" cy="478155"/>
          </a:xfrm>
          <a:custGeom>
            <a:avLst/>
            <a:gdLst/>
            <a:ahLst/>
            <a:cxnLst/>
            <a:rect l="l" t="t" r="r" b="b"/>
            <a:pathLst>
              <a:path w="5497195" h="478154">
                <a:moveTo>
                  <a:pt x="7112" y="381888"/>
                </a:moveTo>
                <a:lnTo>
                  <a:pt x="1016" y="385444"/>
                </a:lnTo>
                <a:lnTo>
                  <a:pt x="0" y="389254"/>
                </a:lnTo>
                <a:lnTo>
                  <a:pt x="51688" y="477900"/>
                </a:lnTo>
                <a:lnTo>
                  <a:pt x="59020" y="465327"/>
                </a:lnTo>
                <a:lnTo>
                  <a:pt x="45338" y="465327"/>
                </a:lnTo>
                <a:lnTo>
                  <a:pt x="45338" y="441905"/>
                </a:lnTo>
                <a:lnTo>
                  <a:pt x="10922" y="382904"/>
                </a:lnTo>
                <a:lnTo>
                  <a:pt x="7112" y="381888"/>
                </a:lnTo>
                <a:close/>
              </a:path>
              <a:path w="5497195" h="478154">
                <a:moveTo>
                  <a:pt x="45339" y="441905"/>
                </a:moveTo>
                <a:lnTo>
                  <a:pt x="45338" y="465327"/>
                </a:lnTo>
                <a:lnTo>
                  <a:pt x="58038" y="465327"/>
                </a:lnTo>
                <a:lnTo>
                  <a:pt x="58038" y="462152"/>
                </a:lnTo>
                <a:lnTo>
                  <a:pt x="46228" y="462152"/>
                </a:lnTo>
                <a:lnTo>
                  <a:pt x="51688" y="452791"/>
                </a:lnTo>
                <a:lnTo>
                  <a:pt x="45339" y="441905"/>
                </a:lnTo>
                <a:close/>
              </a:path>
              <a:path w="5497195" h="478154">
                <a:moveTo>
                  <a:pt x="96266" y="381888"/>
                </a:moveTo>
                <a:lnTo>
                  <a:pt x="92456" y="382904"/>
                </a:lnTo>
                <a:lnTo>
                  <a:pt x="58038" y="441905"/>
                </a:lnTo>
                <a:lnTo>
                  <a:pt x="58038" y="465327"/>
                </a:lnTo>
                <a:lnTo>
                  <a:pt x="59020" y="465327"/>
                </a:lnTo>
                <a:lnTo>
                  <a:pt x="103378" y="389254"/>
                </a:lnTo>
                <a:lnTo>
                  <a:pt x="102362" y="385444"/>
                </a:lnTo>
                <a:lnTo>
                  <a:pt x="96266" y="381888"/>
                </a:lnTo>
                <a:close/>
              </a:path>
              <a:path w="5497195" h="478154">
                <a:moveTo>
                  <a:pt x="51689" y="452791"/>
                </a:moveTo>
                <a:lnTo>
                  <a:pt x="46228" y="462152"/>
                </a:lnTo>
                <a:lnTo>
                  <a:pt x="57150" y="462152"/>
                </a:lnTo>
                <a:lnTo>
                  <a:pt x="51689" y="452791"/>
                </a:lnTo>
                <a:close/>
              </a:path>
              <a:path w="5497195" h="478154">
                <a:moveTo>
                  <a:pt x="58038" y="441905"/>
                </a:moveTo>
                <a:lnTo>
                  <a:pt x="51689" y="452791"/>
                </a:lnTo>
                <a:lnTo>
                  <a:pt x="57150" y="462152"/>
                </a:lnTo>
                <a:lnTo>
                  <a:pt x="58038" y="462152"/>
                </a:lnTo>
                <a:lnTo>
                  <a:pt x="58038" y="441905"/>
                </a:lnTo>
                <a:close/>
              </a:path>
              <a:path w="5497195" h="478154">
                <a:moveTo>
                  <a:pt x="5484114" y="249681"/>
                </a:moveTo>
                <a:lnTo>
                  <a:pt x="45338" y="249681"/>
                </a:lnTo>
                <a:lnTo>
                  <a:pt x="45339" y="441905"/>
                </a:lnTo>
                <a:lnTo>
                  <a:pt x="51689" y="452791"/>
                </a:lnTo>
                <a:lnTo>
                  <a:pt x="58038" y="441905"/>
                </a:lnTo>
                <a:lnTo>
                  <a:pt x="58038" y="262381"/>
                </a:lnTo>
                <a:lnTo>
                  <a:pt x="51688" y="262381"/>
                </a:lnTo>
                <a:lnTo>
                  <a:pt x="58038" y="256031"/>
                </a:lnTo>
                <a:lnTo>
                  <a:pt x="5484114" y="256031"/>
                </a:lnTo>
                <a:lnTo>
                  <a:pt x="5484114" y="249681"/>
                </a:lnTo>
                <a:close/>
              </a:path>
              <a:path w="5497195" h="478154">
                <a:moveTo>
                  <a:pt x="58038" y="256031"/>
                </a:moveTo>
                <a:lnTo>
                  <a:pt x="51688" y="262381"/>
                </a:lnTo>
                <a:lnTo>
                  <a:pt x="58038" y="262381"/>
                </a:lnTo>
                <a:lnTo>
                  <a:pt x="58038" y="256031"/>
                </a:lnTo>
                <a:close/>
              </a:path>
              <a:path w="5497195" h="478154">
                <a:moveTo>
                  <a:pt x="5496814" y="249681"/>
                </a:moveTo>
                <a:lnTo>
                  <a:pt x="5490464" y="249681"/>
                </a:lnTo>
                <a:lnTo>
                  <a:pt x="5484114" y="256031"/>
                </a:lnTo>
                <a:lnTo>
                  <a:pt x="58038" y="256031"/>
                </a:lnTo>
                <a:lnTo>
                  <a:pt x="58038" y="262381"/>
                </a:lnTo>
                <a:lnTo>
                  <a:pt x="5496814" y="262381"/>
                </a:lnTo>
                <a:lnTo>
                  <a:pt x="5496814" y="249681"/>
                </a:lnTo>
                <a:close/>
              </a:path>
              <a:path w="5497195" h="478154">
                <a:moveTo>
                  <a:pt x="5496814" y="0"/>
                </a:moveTo>
                <a:lnTo>
                  <a:pt x="5484114" y="0"/>
                </a:lnTo>
                <a:lnTo>
                  <a:pt x="5484114" y="256031"/>
                </a:lnTo>
                <a:lnTo>
                  <a:pt x="5490464" y="249681"/>
                </a:lnTo>
                <a:lnTo>
                  <a:pt x="5496814" y="249681"/>
                </a:lnTo>
                <a:lnTo>
                  <a:pt x="5496814" y="0"/>
                </a:lnTo>
                <a:close/>
              </a:path>
            </a:pathLst>
          </a:custGeom>
          <a:solidFill>
            <a:srgbClr val="ED9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26452" y="1655064"/>
            <a:ext cx="2209800" cy="1325880"/>
          </a:xfrm>
          <a:prstGeom prst="rect">
            <a:avLst/>
          </a:prstGeom>
          <a:solidFill>
            <a:srgbClr val="D67E79"/>
          </a:solidFill>
          <a:ln w="12700">
            <a:solidFill>
              <a:srgbClr val="FFFFFF"/>
            </a:solidFill>
          </a:ln>
        </p:spPr>
        <p:txBody>
          <a:bodyPr vert="horz" wrap="square" lIns="0" tIns="325755" rIns="0" bIns="0" rtlCol="0">
            <a:spAutoFit/>
          </a:bodyPr>
          <a:lstStyle/>
          <a:p>
            <a:pPr marL="405765" marR="396240" indent="55880">
              <a:lnSpc>
                <a:spcPts val="2590"/>
              </a:lnSpc>
              <a:spcBef>
                <a:spcPts val="2565"/>
              </a:spcBef>
            </a:pP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pre- </a:t>
            </a:r>
            <a:r>
              <a:rPr sz="2400" spc="-30" dirty="0">
                <a:latin typeface="Trebuchet MS"/>
                <a:cs typeface="Trebuchet MS"/>
              </a:rPr>
              <a:t>processing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0945" y="3483609"/>
            <a:ext cx="2694305" cy="1340485"/>
            <a:chOff x="1980945" y="3483609"/>
            <a:chExt cx="2694305" cy="1340485"/>
          </a:xfrm>
        </p:grpSpPr>
        <p:sp>
          <p:nvSpPr>
            <p:cNvPr id="20" name="object 20"/>
            <p:cNvSpPr/>
            <p:nvPr/>
          </p:nvSpPr>
          <p:spPr>
            <a:xfrm>
              <a:off x="4197095" y="4101210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91" y="51688"/>
                  </a:moveTo>
                  <a:lnTo>
                    <a:pt x="382904" y="92456"/>
                  </a:lnTo>
                  <a:lnTo>
                    <a:pt x="381888" y="96265"/>
                  </a:lnTo>
                  <a:lnTo>
                    <a:pt x="385444" y="102362"/>
                  </a:lnTo>
                  <a:lnTo>
                    <a:pt x="389254" y="103377"/>
                  </a:lnTo>
                  <a:lnTo>
                    <a:pt x="467010" y="58038"/>
                  </a:lnTo>
                  <a:lnTo>
                    <a:pt x="465327" y="58038"/>
                  </a:lnTo>
                  <a:lnTo>
                    <a:pt x="465327" y="57150"/>
                  </a:lnTo>
                  <a:lnTo>
                    <a:pt x="462152" y="57150"/>
                  </a:lnTo>
                  <a:lnTo>
                    <a:pt x="452791" y="51688"/>
                  </a:lnTo>
                  <a:close/>
                </a:path>
                <a:path w="478154" h="103504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4">
                  <a:moveTo>
                    <a:pt x="467010" y="45338"/>
                  </a:moveTo>
                  <a:lnTo>
                    <a:pt x="465327" y="45338"/>
                  </a:lnTo>
                  <a:lnTo>
                    <a:pt x="465327" y="58038"/>
                  </a:lnTo>
                  <a:lnTo>
                    <a:pt x="467010" y="58038"/>
                  </a:lnTo>
                  <a:lnTo>
                    <a:pt x="477900" y="51688"/>
                  </a:lnTo>
                  <a:lnTo>
                    <a:pt x="467010" y="45338"/>
                  </a:lnTo>
                  <a:close/>
                </a:path>
                <a:path w="478154" h="103504">
                  <a:moveTo>
                    <a:pt x="462152" y="46227"/>
                  </a:moveTo>
                  <a:lnTo>
                    <a:pt x="452791" y="51688"/>
                  </a:lnTo>
                  <a:lnTo>
                    <a:pt x="462152" y="57150"/>
                  </a:lnTo>
                  <a:lnTo>
                    <a:pt x="462152" y="46227"/>
                  </a:lnTo>
                  <a:close/>
                </a:path>
                <a:path w="478154" h="103504">
                  <a:moveTo>
                    <a:pt x="465327" y="46227"/>
                  </a:moveTo>
                  <a:lnTo>
                    <a:pt x="462152" y="46227"/>
                  </a:lnTo>
                  <a:lnTo>
                    <a:pt x="462152" y="57150"/>
                  </a:lnTo>
                  <a:lnTo>
                    <a:pt x="465327" y="57150"/>
                  </a:lnTo>
                  <a:lnTo>
                    <a:pt x="465327" y="46227"/>
                  </a:lnTo>
                  <a:close/>
                </a:path>
                <a:path w="478154" h="103504">
                  <a:moveTo>
                    <a:pt x="389254" y="0"/>
                  </a:moveTo>
                  <a:lnTo>
                    <a:pt x="385444" y="1015"/>
                  </a:lnTo>
                  <a:lnTo>
                    <a:pt x="381888" y="7112"/>
                  </a:lnTo>
                  <a:lnTo>
                    <a:pt x="382904" y="10921"/>
                  </a:lnTo>
                  <a:lnTo>
                    <a:pt x="452791" y="51688"/>
                  </a:lnTo>
                  <a:lnTo>
                    <a:pt x="462152" y="46227"/>
                  </a:lnTo>
                  <a:lnTo>
                    <a:pt x="465327" y="46227"/>
                  </a:lnTo>
                  <a:lnTo>
                    <a:pt x="465327" y="45338"/>
                  </a:lnTo>
                  <a:lnTo>
                    <a:pt x="467010" y="45338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F1B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7295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2211324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2211324" y="1327403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E69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7295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0" y="1327403"/>
                  </a:moveTo>
                  <a:lnTo>
                    <a:pt x="2211324" y="1327403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87295" y="3489959"/>
            <a:ext cx="2211705" cy="132778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53670" marR="147320" indent="635" algn="ctr">
              <a:lnSpc>
                <a:spcPct val="90000"/>
              </a:lnSpc>
              <a:spcBef>
                <a:spcPts val="1230"/>
              </a:spcBef>
            </a:pPr>
            <a:r>
              <a:rPr sz="2400" spc="-65" dirty="0">
                <a:latin typeface="Trebuchet MS"/>
                <a:cs typeface="Trebuchet MS"/>
              </a:rPr>
              <a:t>Selection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AI </a:t>
            </a:r>
            <a:r>
              <a:rPr sz="2400" spc="-10" dirty="0">
                <a:latin typeface="Trebuchet MS"/>
                <a:cs typeface="Trebuchet MS"/>
              </a:rPr>
              <a:t>model(s)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99761" y="3483609"/>
            <a:ext cx="2694305" cy="1340485"/>
            <a:chOff x="4699761" y="3483609"/>
            <a:chExt cx="2694305" cy="1340485"/>
          </a:xfrm>
        </p:grpSpPr>
        <p:sp>
          <p:nvSpPr>
            <p:cNvPr id="25" name="object 25"/>
            <p:cNvSpPr/>
            <p:nvPr/>
          </p:nvSpPr>
          <p:spPr>
            <a:xfrm>
              <a:off x="6915911" y="4101210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91" y="51688"/>
                  </a:moveTo>
                  <a:lnTo>
                    <a:pt x="382905" y="92456"/>
                  </a:lnTo>
                  <a:lnTo>
                    <a:pt x="381889" y="96265"/>
                  </a:lnTo>
                  <a:lnTo>
                    <a:pt x="385445" y="102362"/>
                  </a:lnTo>
                  <a:lnTo>
                    <a:pt x="389255" y="103377"/>
                  </a:lnTo>
                  <a:lnTo>
                    <a:pt x="467010" y="58038"/>
                  </a:lnTo>
                  <a:lnTo>
                    <a:pt x="465328" y="58038"/>
                  </a:lnTo>
                  <a:lnTo>
                    <a:pt x="465328" y="57150"/>
                  </a:lnTo>
                  <a:lnTo>
                    <a:pt x="462153" y="57150"/>
                  </a:lnTo>
                  <a:lnTo>
                    <a:pt x="452791" y="51688"/>
                  </a:lnTo>
                  <a:close/>
                </a:path>
                <a:path w="478154" h="103504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4">
                  <a:moveTo>
                    <a:pt x="467010" y="45338"/>
                  </a:moveTo>
                  <a:lnTo>
                    <a:pt x="465328" y="45338"/>
                  </a:lnTo>
                  <a:lnTo>
                    <a:pt x="465328" y="58038"/>
                  </a:lnTo>
                  <a:lnTo>
                    <a:pt x="467010" y="58038"/>
                  </a:lnTo>
                  <a:lnTo>
                    <a:pt x="477901" y="51688"/>
                  </a:lnTo>
                  <a:lnTo>
                    <a:pt x="467010" y="45338"/>
                  </a:lnTo>
                  <a:close/>
                </a:path>
                <a:path w="478154" h="103504">
                  <a:moveTo>
                    <a:pt x="462153" y="46227"/>
                  </a:moveTo>
                  <a:lnTo>
                    <a:pt x="452791" y="51688"/>
                  </a:lnTo>
                  <a:lnTo>
                    <a:pt x="462153" y="57150"/>
                  </a:lnTo>
                  <a:lnTo>
                    <a:pt x="462153" y="46227"/>
                  </a:lnTo>
                  <a:close/>
                </a:path>
                <a:path w="478154" h="103504">
                  <a:moveTo>
                    <a:pt x="465328" y="46227"/>
                  </a:moveTo>
                  <a:lnTo>
                    <a:pt x="462153" y="46227"/>
                  </a:lnTo>
                  <a:lnTo>
                    <a:pt x="462153" y="57150"/>
                  </a:lnTo>
                  <a:lnTo>
                    <a:pt x="465328" y="57150"/>
                  </a:lnTo>
                  <a:lnTo>
                    <a:pt x="465328" y="46227"/>
                  </a:lnTo>
                  <a:close/>
                </a:path>
                <a:path w="478154" h="103504">
                  <a:moveTo>
                    <a:pt x="389255" y="0"/>
                  </a:moveTo>
                  <a:lnTo>
                    <a:pt x="385445" y="1015"/>
                  </a:lnTo>
                  <a:lnTo>
                    <a:pt x="381889" y="7112"/>
                  </a:lnTo>
                  <a:lnTo>
                    <a:pt x="382905" y="10921"/>
                  </a:lnTo>
                  <a:lnTo>
                    <a:pt x="452791" y="51688"/>
                  </a:lnTo>
                  <a:lnTo>
                    <a:pt x="462153" y="46227"/>
                  </a:lnTo>
                  <a:lnTo>
                    <a:pt x="465328" y="46227"/>
                  </a:lnTo>
                  <a:lnTo>
                    <a:pt x="465328" y="45338"/>
                  </a:lnTo>
                  <a:lnTo>
                    <a:pt x="467010" y="45338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F7C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6111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2211324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2211324" y="1327403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F0B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6111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0" y="1327403"/>
                  </a:moveTo>
                  <a:lnTo>
                    <a:pt x="2211324" y="1327403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06111" y="3489959"/>
            <a:ext cx="2211705" cy="13277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4330" marR="344805" algn="ctr">
              <a:lnSpc>
                <a:spcPct val="93800"/>
              </a:lnSpc>
              <a:spcBef>
                <a:spcPts val="1115"/>
              </a:spcBef>
            </a:pPr>
            <a:r>
              <a:rPr sz="2400" spc="-125" dirty="0">
                <a:latin typeface="Arial"/>
                <a:cs typeface="Arial"/>
              </a:rPr>
              <a:t>Training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tuning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40507" y="4814315"/>
            <a:ext cx="5497195" cy="478155"/>
          </a:xfrm>
          <a:custGeom>
            <a:avLst/>
            <a:gdLst/>
            <a:ahLst/>
            <a:cxnLst/>
            <a:rect l="l" t="t" r="r" b="b"/>
            <a:pathLst>
              <a:path w="5497195" h="478154">
                <a:moveTo>
                  <a:pt x="7112" y="381888"/>
                </a:moveTo>
                <a:lnTo>
                  <a:pt x="1016" y="385444"/>
                </a:lnTo>
                <a:lnTo>
                  <a:pt x="0" y="389254"/>
                </a:lnTo>
                <a:lnTo>
                  <a:pt x="51688" y="477900"/>
                </a:lnTo>
                <a:lnTo>
                  <a:pt x="59020" y="465327"/>
                </a:lnTo>
                <a:lnTo>
                  <a:pt x="45338" y="465327"/>
                </a:lnTo>
                <a:lnTo>
                  <a:pt x="45338" y="441905"/>
                </a:lnTo>
                <a:lnTo>
                  <a:pt x="10922" y="382904"/>
                </a:lnTo>
                <a:lnTo>
                  <a:pt x="7112" y="381888"/>
                </a:lnTo>
                <a:close/>
              </a:path>
              <a:path w="5497195" h="478154">
                <a:moveTo>
                  <a:pt x="45339" y="441905"/>
                </a:moveTo>
                <a:lnTo>
                  <a:pt x="45338" y="465327"/>
                </a:lnTo>
                <a:lnTo>
                  <a:pt x="58038" y="465327"/>
                </a:lnTo>
                <a:lnTo>
                  <a:pt x="58038" y="462152"/>
                </a:lnTo>
                <a:lnTo>
                  <a:pt x="46228" y="462152"/>
                </a:lnTo>
                <a:lnTo>
                  <a:pt x="51688" y="452791"/>
                </a:lnTo>
                <a:lnTo>
                  <a:pt x="45339" y="441905"/>
                </a:lnTo>
                <a:close/>
              </a:path>
              <a:path w="5497195" h="478154">
                <a:moveTo>
                  <a:pt x="96266" y="381888"/>
                </a:moveTo>
                <a:lnTo>
                  <a:pt x="92456" y="382904"/>
                </a:lnTo>
                <a:lnTo>
                  <a:pt x="58038" y="441905"/>
                </a:lnTo>
                <a:lnTo>
                  <a:pt x="58038" y="465327"/>
                </a:lnTo>
                <a:lnTo>
                  <a:pt x="59020" y="465327"/>
                </a:lnTo>
                <a:lnTo>
                  <a:pt x="103378" y="389254"/>
                </a:lnTo>
                <a:lnTo>
                  <a:pt x="102362" y="385444"/>
                </a:lnTo>
                <a:lnTo>
                  <a:pt x="96266" y="381888"/>
                </a:lnTo>
                <a:close/>
              </a:path>
              <a:path w="5497195" h="478154">
                <a:moveTo>
                  <a:pt x="51689" y="452791"/>
                </a:moveTo>
                <a:lnTo>
                  <a:pt x="46228" y="462152"/>
                </a:lnTo>
                <a:lnTo>
                  <a:pt x="57150" y="462152"/>
                </a:lnTo>
                <a:lnTo>
                  <a:pt x="51689" y="452791"/>
                </a:lnTo>
                <a:close/>
              </a:path>
              <a:path w="5497195" h="478154">
                <a:moveTo>
                  <a:pt x="58038" y="441905"/>
                </a:moveTo>
                <a:lnTo>
                  <a:pt x="51689" y="452791"/>
                </a:lnTo>
                <a:lnTo>
                  <a:pt x="57150" y="462152"/>
                </a:lnTo>
                <a:lnTo>
                  <a:pt x="58038" y="462152"/>
                </a:lnTo>
                <a:lnTo>
                  <a:pt x="58038" y="441905"/>
                </a:lnTo>
                <a:close/>
              </a:path>
              <a:path w="5497195" h="478154">
                <a:moveTo>
                  <a:pt x="5484114" y="249681"/>
                </a:moveTo>
                <a:lnTo>
                  <a:pt x="45338" y="249681"/>
                </a:lnTo>
                <a:lnTo>
                  <a:pt x="45339" y="441905"/>
                </a:lnTo>
                <a:lnTo>
                  <a:pt x="51689" y="452791"/>
                </a:lnTo>
                <a:lnTo>
                  <a:pt x="58038" y="441905"/>
                </a:lnTo>
                <a:lnTo>
                  <a:pt x="58038" y="262381"/>
                </a:lnTo>
                <a:lnTo>
                  <a:pt x="51688" y="262381"/>
                </a:lnTo>
                <a:lnTo>
                  <a:pt x="58038" y="256031"/>
                </a:lnTo>
                <a:lnTo>
                  <a:pt x="5484114" y="256031"/>
                </a:lnTo>
                <a:lnTo>
                  <a:pt x="5484114" y="249681"/>
                </a:lnTo>
                <a:close/>
              </a:path>
              <a:path w="5497195" h="478154">
                <a:moveTo>
                  <a:pt x="58038" y="256031"/>
                </a:moveTo>
                <a:lnTo>
                  <a:pt x="51688" y="262381"/>
                </a:lnTo>
                <a:lnTo>
                  <a:pt x="58038" y="262381"/>
                </a:lnTo>
                <a:lnTo>
                  <a:pt x="58038" y="256031"/>
                </a:lnTo>
                <a:close/>
              </a:path>
              <a:path w="5497195" h="478154">
                <a:moveTo>
                  <a:pt x="5496814" y="249681"/>
                </a:moveTo>
                <a:lnTo>
                  <a:pt x="5490464" y="249681"/>
                </a:lnTo>
                <a:lnTo>
                  <a:pt x="5484114" y="256031"/>
                </a:lnTo>
                <a:lnTo>
                  <a:pt x="58038" y="256031"/>
                </a:lnTo>
                <a:lnTo>
                  <a:pt x="58038" y="262381"/>
                </a:lnTo>
                <a:lnTo>
                  <a:pt x="5496814" y="262381"/>
                </a:lnTo>
                <a:lnTo>
                  <a:pt x="5496814" y="249681"/>
                </a:lnTo>
                <a:close/>
              </a:path>
              <a:path w="5497195" h="478154">
                <a:moveTo>
                  <a:pt x="5496814" y="0"/>
                </a:moveTo>
                <a:lnTo>
                  <a:pt x="5484114" y="0"/>
                </a:lnTo>
                <a:lnTo>
                  <a:pt x="5484114" y="256031"/>
                </a:lnTo>
                <a:lnTo>
                  <a:pt x="5490464" y="249681"/>
                </a:lnTo>
                <a:lnTo>
                  <a:pt x="5496814" y="249681"/>
                </a:lnTo>
                <a:lnTo>
                  <a:pt x="5496814" y="0"/>
                </a:lnTo>
                <a:close/>
              </a:path>
            </a:pathLst>
          </a:custGeom>
          <a:solidFill>
            <a:srgbClr val="F1B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26452" y="3489959"/>
            <a:ext cx="2209800" cy="1327785"/>
          </a:xfrm>
          <a:prstGeom prst="rect">
            <a:avLst/>
          </a:prstGeom>
          <a:solidFill>
            <a:srgbClr val="F0B5B0"/>
          </a:solidFill>
          <a:ln w="12700">
            <a:solidFill>
              <a:srgbClr val="FFFFFF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387350" marR="379095" algn="ctr">
              <a:lnSpc>
                <a:spcPct val="90000"/>
              </a:lnSpc>
              <a:spcBef>
                <a:spcPts val="1230"/>
              </a:spcBef>
            </a:pPr>
            <a:r>
              <a:rPr sz="2400" spc="-85" dirty="0">
                <a:latin typeface="Trebuchet MS"/>
                <a:cs typeface="Trebuchet MS"/>
              </a:rPr>
              <a:t>Testing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developed model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80945" y="5318505"/>
            <a:ext cx="2694305" cy="1340485"/>
            <a:chOff x="1980945" y="5318505"/>
            <a:chExt cx="2694305" cy="1340485"/>
          </a:xfrm>
        </p:grpSpPr>
        <p:sp>
          <p:nvSpPr>
            <p:cNvPr id="32" name="object 32"/>
            <p:cNvSpPr/>
            <p:nvPr/>
          </p:nvSpPr>
          <p:spPr>
            <a:xfrm>
              <a:off x="4197095" y="5936094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45" y="51701"/>
                  </a:moveTo>
                  <a:lnTo>
                    <a:pt x="382904" y="92430"/>
                  </a:lnTo>
                  <a:lnTo>
                    <a:pt x="381888" y="96316"/>
                  </a:lnTo>
                  <a:lnTo>
                    <a:pt x="385444" y="102374"/>
                  </a:lnTo>
                  <a:lnTo>
                    <a:pt x="389254" y="103403"/>
                  </a:lnTo>
                  <a:lnTo>
                    <a:pt x="467013" y="58051"/>
                  </a:lnTo>
                  <a:lnTo>
                    <a:pt x="465327" y="58051"/>
                  </a:lnTo>
                  <a:lnTo>
                    <a:pt x="465327" y="57188"/>
                  </a:lnTo>
                  <a:lnTo>
                    <a:pt x="462152" y="57188"/>
                  </a:lnTo>
                  <a:lnTo>
                    <a:pt x="452745" y="51701"/>
                  </a:lnTo>
                  <a:close/>
                </a:path>
                <a:path w="478154" h="103504">
                  <a:moveTo>
                    <a:pt x="441856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441856" y="58051"/>
                  </a:lnTo>
                  <a:lnTo>
                    <a:pt x="452745" y="51701"/>
                  </a:lnTo>
                  <a:lnTo>
                    <a:pt x="441856" y="45351"/>
                  </a:lnTo>
                  <a:close/>
                </a:path>
                <a:path w="478154" h="103504">
                  <a:moveTo>
                    <a:pt x="467016" y="45351"/>
                  </a:moveTo>
                  <a:lnTo>
                    <a:pt x="465327" y="45351"/>
                  </a:lnTo>
                  <a:lnTo>
                    <a:pt x="465327" y="58051"/>
                  </a:lnTo>
                  <a:lnTo>
                    <a:pt x="467013" y="58051"/>
                  </a:lnTo>
                  <a:lnTo>
                    <a:pt x="477900" y="51701"/>
                  </a:lnTo>
                  <a:lnTo>
                    <a:pt x="467016" y="45351"/>
                  </a:lnTo>
                  <a:close/>
                </a:path>
                <a:path w="478154" h="103504">
                  <a:moveTo>
                    <a:pt x="462152" y="46215"/>
                  </a:moveTo>
                  <a:lnTo>
                    <a:pt x="452745" y="51701"/>
                  </a:lnTo>
                  <a:lnTo>
                    <a:pt x="462152" y="57188"/>
                  </a:lnTo>
                  <a:lnTo>
                    <a:pt x="462152" y="46215"/>
                  </a:lnTo>
                  <a:close/>
                </a:path>
                <a:path w="478154" h="103504">
                  <a:moveTo>
                    <a:pt x="465327" y="46215"/>
                  </a:moveTo>
                  <a:lnTo>
                    <a:pt x="462152" y="46215"/>
                  </a:lnTo>
                  <a:lnTo>
                    <a:pt x="462152" y="57188"/>
                  </a:lnTo>
                  <a:lnTo>
                    <a:pt x="465327" y="57188"/>
                  </a:lnTo>
                  <a:lnTo>
                    <a:pt x="465327" y="46215"/>
                  </a:lnTo>
                  <a:close/>
                </a:path>
                <a:path w="478154" h="103504">
                  <a:moveTo>
                    <a:pt x="389254" y="0"/>
                  </a:moveTo>
                  <a:lnTo>
                    <a:pt x="385444" y="1016"/>
                  </a:lnTo>
                  <a:lnTo>
                    <a:pt x="381888" y="7073"/>
                  </a:lnTo>
                  <a:lnTo>
                    <a:pt x="382904" y="10972"/>
                  </a:lnTo>
                  <a:lnTo>
                    <a:pt x="452745" y="51701"/>
                  </a:lnTo>
                  <a:lnTo>
                    <a:pt x="462152" y="46215"/>
                  </a:lnTo>
                  <a:lnTo>
                    <a:pt x="465327" y="46215"/>
                  </a:lnTo>
                  <a:lnTo>
                    <a:pt x="465327" y="45351"/>
                  </a:lnTo>
                  <a:lnTo>
                    <a:pt x="467016" y="45351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ED9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7295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2211324" y="0"/>
                  </a:moveTo>
                  <a:lnTo>
                    <a:pt x="0" y="0"/>
                  </a:lnTo>
                  <a:lnTo>
                    <a:pt x="0" y="1327404"/>
                  </a:lnTo>
                  <a:lnTo>
                    <a:pt x="2211324" y="1327404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E69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7295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0" y="1327404"/>
                  </a:moveTo>
                  <a:lnTo>
                    <a:pt x="2211324" y="1327404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87295" y="5324855"/>
            <a:ext cx="2211705" cy="132778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675640" marR="139700" indent="-529590">
              <a:lnSpc>
                <a:spcPts val="2590"/>
              </a:lnSpc>
              <a:spcBef>
                <a:spcPts val="2575"/>
              </a:spcBef>
            </a:pPr>
            <a:r>
              <a:rPr sz="2400" spc="-10" dirty="0">
                <a:latin typeface="Trebuchet MS"/>
                <a:cs typeface="Trebuchet MS"/>
              </a:rPr>
              <a:t>Analysis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of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99761" y="5318505"/>
            <a:ext cx="2694305" cy="1340485"/>
            <a:chOff x="4699761" y="5318505"/>
            <a:chExt cx="2694305" cy="1340485"/>
          </a:xfrm>
        </p:grpSpPr>
        <p:sp>
          <p:nvSpPr>
            <p:cNvPr id="37" name="object 37"/>
            <p:cNvSpPr/>
            <p:nvPr/>
          </p:nvSpPr>
          <p:spPr>
            <a:xfrm>
              <a:off x="6915911" y="5936094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45" y="51701"/>
                  </a:moveTo>
                  <a:lnTo>
                    <a:pt x="382905" y="92430"/>
                  </a:lnTo>
                  <a:lnTo>
                    <a:pt x="381889" y="96316"/>
                  </a:lnTo>
                  <a:lnTo>
                    <a:pt x="385445" y="102374"/>
                  </a:lnTo>
                  <a:lnTo>
                    <a:pt x="389255" y="103403"/>
                  </a:lnTo>
                  <a:lnTo>
                    <a:pt x="467013" y="58051"/>
                  </a:lnTo>
                  <a:lnTo>
                    <a:pt x="465328" y="58051"/>
                  </a:lnTo>
                  <a:lnTo>
                    <a:pt x="465328" y="57188"/>
                  </a:lnTo>
                  <a:lnTo>
                    <a:pt x="462153" y="57188"/>
                  </a:lnTo>
                  <a:lnTo>
                    <a:pt x="452745" y="51701"/>
                  </a:lnTo>
                  <a:close/>
                </a:path>
                <a:path w="478154" h="103504">
                  <a:moveTo>
                    <a:pt x="441856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441856" y="58051"/>
                  </a:lnTo>
                  <a:lnTo>
                    <a:pt x="452745" y="51701"/>
                  </a:lnTo>
                  <a:lnTo>
                    <a:pt x="441856" y="45351"/>
                  </a:lnTo>
                  <a:close/>
                </a:path>
                <a:path w="478154" h="103504">
                  <a:moveTo>
                    <a:pt x="467016" y="45351"/>
                  </a:moveTo>
                  <a:lnTo>
                    <a:pt x="465328" y="45351"/>
                  </a:lnTo>
                  <a:lnTo>
                    <a:pt x="465328" y="58051"/>
                  </a:lnTo>
                  <a:lnTo>
                    <a:pt x="467013" y="58051"/>
                  </a:lnTo>
                  <a:lnTo>
                    <a:pt x="477901" y="51701"/>
                  </a:lnTo>
                  <a:lnTo>
                    <a:pt x="467016" y="45351"/>
                  </a:lnTo>
                  <a:close/>
                </a:path>
                <a:path w="478154" h="103504">
                  <a:moveTo>
                    <a:pt x="462153" y="46215"/>
                  </a:moveTo>
                  <a:lnTo>
                    <a:pt x="452745" y="51701"/>
                  </a:lnTo>
                  <a:lnTo>
                    <a:pt x="462153" y="57188"/>
                  </a:lnTo>
                  <a:lnTo>
                    <a:pt x="462153" y="46215"/>
                  </a:lnTo>
                  <a:close/>
                </a:path>
                <a:path w="478154" h="103504">
                  <a:moveTo>
                    <a:pt x="465328" y="46215"/>
                  </a:moveTo>
                  <a:lnTo>
                    <a:pt x="462153" y="46215"/>
                  </a:lnTo>
                  <a:lnTo>
                    <a:pt x="462153" y="57188"/>
                  </a:lnTo>
                  <a:lnTo>
                    <a:pt x="465328" y="57188"/>
                  </a:lnTo>
                  <a:lnTo>
                    <a:pt x="465328" y="46215"/>
                  </a:lnTo>
                  <a:close/>
                </a:path>
                <a:path w="478154" h="103504">
                  <a:moveTo>
                    <a:pt x="389255" y="0"/>
                  </a:moveTo>
                  <a:lnTo>
                    <a:pt x="385445" y="1016"/>
                  </a:lnTo>
                  <a:lnTo>
                    <a:pt x="381889" y="7073"/>
                  </a:lnTo>
                  <a:lnTo>
                    <a:pt x="382905" y="10972"/>
                  </a:lnTo>
                  <a:lnTo>
                    <a:pt x="452745" y="51701"/>
                  </a:lnTo>
                  <a:lnTo>
                    <a:pt x="462153" y="46215"/>
                  </a:lnTo>
                  <a:lnTo>
                    <a:pt x="465328" y="46215"/>
                  </a:lnTo>
                  <a:lnTo>
                    <a:pt x="465328" y="45351"/>
                  </a:lnTo>
                  <a:lnTo>
                    <a:pt x="467016" y="45351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E98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6111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2211324" y="0"/>
                  </a:moveTo>
                  <a:lnTo>
                    <a:pt x="0" y="0"/>
                  </a:lnTo>
                  <a:lnTo>
                    <a:pt x="0" y="1327404"/>
                  </a:lnTo>
                  <a:lnTo>
                    <a:pt x="2211324" y="1327404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D6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6111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0" y="1327404"/>
                  </a:moveTo>
                  <a:lnTo>
                    <a:pt x="2211324" y="1327404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06111" y="5324855"/>
            <a:ext cx="2211705" cy="13277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40055" marR="429895" algn="ctr">
              <a:lnSpc>
                <a:spcPts val="2590"/>
              </a:lnSpc>
              <a:spcBef>
                <a:spcPts val="1275"/>
              </a:spcBef>
            </a:pPr>
            <a:r>
              <a:rPr sz="2400" dirty="0">
                <a:latin typeface="Trebuchet MS"/>
                <a:cs typeface="Trebuchet MS"/>
              </a:rPr>
              <a:t>Re-</a:t>
            </a:r>
            <a:r>
              <a:rPr sz="2400" spc="-100" dirty="0">
                <a:latin typeface="Trebuchet MS"/>
                <a:cs typeface="Trebuchet MS"/>
              </a:rPr>
              <a:t>iterate </a:t>
            </a:r>
            <a:r>
              <a:rPr sz="2400" spc="-20" dirty="0">
                <a:latin typeface="Trebuchet MS"/>
                <a:cs typeface="Trebuchet MS"/>
              </a:rPr>
              <a:t>steps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as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452" y="5324855"/>
            <a:ext cx="2209800" cy="1327785"/>
          </a:xfrm>
          <a:prstGeom prst="rect">
            <a:avLst/>
          </a:prstGeom>
          <a:solidFill>
            <a:srgbClr val="C56961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endParaRPr sz="2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2400" spc="-45" dirty="0">
                <a:latin typeface="Trebuchet MS"/>
                <a:cs typeface="Trebuchet MS"/>
              </a:rPr>
              <a:t>Deploy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901445"/>
            <a:ext cx="50018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Problem</a:t>
            </a:r>
            <a:r>
              <a:rPr spc="-415" dirty="0"/>
              <a:t> </a:t>
            </a:r>
            <a:r>
              <a:rPr spc="-80" dirty="0"/>
              <a:t>identification </a:t>
            </a:r>
            <a:r>
              <a:rPr spc="-95" dirty="0"/>
              <a:t>&amp;</a:t>
            </a:r>
            <a:r>
              <a:rPr spc="-409" dirty="0"/>
              <a:t> </a:t>
            </a:r>
            <a:r>
              <a:rPr spc="-195" dirty="0"/>
              <a:t>Data</a:t>
            </a:r>
            <a:r>
              <a:rPr spc="-405" dirty="0"/>
              <a:t> </a:t>
            </a:r>
            <a:r>
              <a:rPr spc="-10" dirty="0"/>
              <a:t>curation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551" y="2737357"/>
            <a:ext cx="2918460" cy="365760"/>
          </a:xfrm>
          <a:prstGeom prst="rect">
            <a:avLst/>
          </a:prstGeom>
          <a:solidFill>
            <a:srgbClr val="FB765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65" dirty="0">
                <a:latin typeface="Trebuchet MS"/>
                <a:cs typeface="Trebuchet MS"/>
              </a:rPr>
              <a:t>Problem </a:t>
            </a:r>
            <a:r>
              <a:rPr sz="2400" spc="-60" dirty="0">
                <a:latin typeface="Trebuchet MS"/>
                <a:cs typeface="Trebuchet MS"/>
              </a:rPr>
              <a:t>Identification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39" y="3076585"/>
            <a:ext cx="4758055" cy="195014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45" dirty="0">
                <a:latin typeface="Trebuchet MS"/>
                <a:cs typeface="Trebuchet MS"/>
              </a:rPr>
              <a:t>Experts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in</a:t>
            </a:r>
            <a:r>
              <a:rPr sz="2400" spc="-95" dirty="0">
                <a:latin typeface="Trebuchet MS"/>
                <a:cs typeface="Trebuchet MS"/>
              </a:rPr>
              <a:t> the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field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100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45" dirty="0">
                <a:latin typeface="Trebuchet MS"/>
                <a:cs typeface="Trebuchet MS"/>
              </a:rPr>
              <a:t>Personal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experience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100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95" dirty="0">
                <a:latin typeface="Trebuchet MS"/>
                <a:cs typeface="Trebuchet MS"/>
              </a:rPr>
              <a:t>Literature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survey</a:t>
            </a:r>
            <a:endParaRPr sz="2400" dirty="0">
              <a:latin typeface="Trebuchet MS"/>
              <a:cs typeface="Trebuchet MS"/>
            </a:endParaRPr>
          </a:p>
          <a:p>
            <a:pPr marL="12700" marR="1845945" indent="227329">
              <a:lnSpc>
                <a:spcPct val="134600"/>
              </a:lnSpc>
              <a:spcBef>
                <a:spcPts val="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curation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7821" y="2735833"/>
            <a:ext cx="1960880" cy="398145"/>
          </a:xfrm>
          <a:prstGeom prst="rect">
            <a:avLst/>
          </a:prstGeom>
          <a:solidFill>
            <a:srgbClr val="FB765B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010"/>
              </a:lnSpc>
            </a:pPr>
            <a:r>
              <a:rPr sz="2600" dirty="0">
                <a:latin typeface="Trebuchet MS"/>
                <a:cs typeface="Trebuchet MS"/>
              </a:rPr>
              <a:t>Data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curation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6009" y="3107283"/>
            <a:ext cx="3778885" cy="265393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95"/>
              </a:spcBef>
              <a:buFont typeface="Carlito"/>
              <a:buChar char="–"/>
              <a:tabLst>
                <a:tab pos="240665" algn="l"/>
              </a:tabLst>
            </a:pPr>
            <a:r>
              <a:rPr sz="2600" dirty="0">
                <a:latin typeface="Trebuchet MS"/>
                <a:cs typeface="Trebuchet MS"/>
              </a:rPr>
              <a:t>Data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collection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665" algn="l"/>
              </a:tabLst>
            </a:pPr>
            <a:r>
              <a:rPr sz="2600" spc="-65" dirty="0">
                <a:latin typeface="Trebuchet MS"/>
                <a:cs typeface="Trebuchet MS"/>
              </a:rPr>
              <a:t>Public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repositories</a:t>
            </a:r>
            <a:endParaRPr sz="26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665" algn="l"/>
              </a:tabLst>
            </a:pPr>
            <a:r>
              <a:rPr sz="2600" spc="-70" dirty="0">
                <a:latin typeface="Trebuchet MS"/>
                <a:cs typeface="Trebuchet MS"/>
              </a:rPr>
              <a:t>Private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repositories</a:t>
            </a:r>
            <a:endParaRPr sz="26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665" algn="l"/>
              </a:tabLst>
            </a:pPr>
            <a:r>
              <a:rPr sz="2600" spc="-35" dirty="0">
                <a:latin typeface="Trebuchet MS"/>
                <a:cs typeface="Trebuchet MS"/>
              </a:rPr>
              <a:t>Simulated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data</a:t>
            </a:r>
            <a:endParaRPr sz="260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Font typeface="Carlito"/>
              <a:buChar char="–"/>
              <a:tabLst>
                <a:tab pos="240665" algn="l"/>
              </a:tabLst>
            </a:pPr>
            <a:r>
              <a:rPr sz="2600" spc="-80" dirty="0">
                <a:latin typeface="Trebuchet MS"/>
                <a:cs typeface="Trebuchet MS"/>
              </a:rPr>
              <a:t>Synthetic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data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Human</a:t>
            </a:r>
            <a:r>
              <a:rPr spc="-395" dirty="0"/>
              <a:t> </a:t>
            </a:r>
            <a:r>
              <a:rPr spc="-150" dirty="0"/>
              <a:t>Intelligence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50950" y="3379978"/>
            <a:ext cx="822325" cy="822325"/>
            <a:chOff x="1250950" y="3379978"/>
            <a:chExt cx="822325" cy="822325"/>
          </a:xfrm>
        </p:grpSpPr>
        <p:sp>
          <p:nvSpPr>
            <p:cNvPr id="8" name="object 8"/>
            <p:cNvSpPr/>
            <p:nvPr/>
          </p:nvSpPr>
          <p:spPr>
            <a:xfrm>
              <a:off x="1330153" y="3592158"/>
              <a:ext cx="666115" cy="400050"/>
            </a:xfrm>
            <a:custGeom>
              <a:avLst/>
              <a:gdLst/>
              <a:ahLst/>
              <a:cxnLst/>
              <a:rect l="l" t="t" r="r" b="b"/>
              <a:pathLst>
                <a:path w="666114" h="400050">
                  <a:moveTo>
                    <a:pt x="332884" y="0"/>
                  </a:moveTo>
                  <a:lnTo>
                    <a:pt x="278132" y="5658"/>
                  </a:lnTo>
                  <a:lnTo>
                    <a:pt x="226143" y="21059"/>
                  </a:lnTo>
                  <a:lnTo>
                    <a:pt x="177571" y="43841"/>
                  </a:lnTo>
                  <a:lnTo>
                    <a:pt x="133069" y="71639"/>
                  </a:lnTo>
                  <a:lnTo>
                    <a:pt x="93292" y="102094"/>
                  </a:lnTo>
                  <a:lnTo>
                    <a:pt x="58894" y="132841"/>
                  </a:lnTo>
                  <a:lnTo>
                    <a:pt x="30528" y="161518"/>
                  </a:lnTo>
                  <a:lnTo>
                    <a:pt x="1965" y="197907"/>
                  </a:lnTo>
                  <a:lnTo>
                    <a:pt x="0" y="211067"/>
                  </a:lnTo>
                  <a:lnTo>
                    <a:pt x="2875" y="224069"/>
                  </a:lnTo>
                  <a:lnTo>
                    <a:pt x="32430" y="257625"/>
                  </a:lnTo>
                  <a:lnTo>
                    <a:pt x="60885" y="283175"/>
                  </a:lnTo>
                  <a:lnTo>
                    <a:pt x="95236" y="310365"/>
                  </a:lnTo>
                  <a:lnTo>
                    <a:pt x="134839" y="337165"/>
                  </a:lnTo>
                  <a:lnTo>
                    <a:pt x="179050" y="361544"/>
                  </a:lnTo>
                  <a:lnTo>
                    <a:pt x="227224" y="381472"/>
                  </a:lnTo>
                  <a:lnTo>
                    <a:pt x="278716" y="394917"/>
                  </a:lnTo>
                  <a:lnTo>
                    <a:pt x="332884" y="399850"/>
                  </a:lnTo>
                  <a:lnTo>
                    <a:pt x="387053" y="394917"/>
                  </a:lnTo>
                  <a:lnTo>
                    <a:pt x="438557" y="381472"/>
                  </a:lnTo>
                  <a:lnTo>
                    <a:pt x="486762" y="361544"/>
                  </a:lnTo>
                  <a:lnTo>
                    <a:pt x="531033" y="337165"/>
                  </a:lnTo>
                  <a:lnTo>
                    <a:pt x="536895" y="333208"/>
                  </a:lnTo>
                  <a:lnTo>
                    <a:pt x="332884" y="333208"/>
                  </a:lnTo>
                  <a:lnTo>
                    <a:pt x="290874" y="326384"/>
                  </a:lnTo>
                  <a:lnTo>
                    <a:pt x="278341" y="319880"/>
                  </a:lnTo>
                  <a:lnTo>
                    <a:pt x="217098" y="319880"/>
                  </a:lnTo>
                  <a:lnTo>
                    <a:pt x="168120" y="294486"/>
                  </a:lnTo>
                  <a:lnTo>
                    <a:pt x="124531" y="265421"/>
                  </a:lnTo>
                  <a:lnTo>
                    <a:pt x="87658" y="235888"/>
                  </a:lnTo>
                  <a:lnTo>
                    <a:pt x="58828" y="209088"/>
                  </a:lnTo>
                  <a:lnTo>
                    <a:pt x="73510" y="193144"/>
                  </a:lnTo>
                  <a:lnTo>
                    <a:pt x="104747" y="162816"/>
                  </a:lnTo>
                  <a:lnTo>
                    <a:pt x="142245" y="131409"/>
                  </a:lnTo>
                  <a:lnTo>
                    <a:pt x="186316" y="101420"/>
                  </a:lnTo>
                  <a:lnTo>
                    <a:pt x="209601" y="88300"/>
                  </a:lnTo>
                  <a:lnTo>
                    <a:pt x="262290" y="88300"/>
                  </a:lnTo>
                  <a:lnTo>
                    <a:pt x="290874" y="73465"/>
                  </a:lnTo>
                  <a:lnTo>
                    <a:pt x="332884" y="66641"/>
                  </a:lnTo>
                  <a:lnTo>
                    <a:pt x="524697" y="66641"/>
                  </a:lnTo>
                  <a:lnTo>
                    <a:pt x="488197" y="43841"/>
                  </a:lnTo>
                  <a:lnTo>
                    <a:pt x="439624" y="21059"/>
                  </a:lnTo>
                  <a:lnTo>
                    <a:pt x="387635" y="5658"/>
                  </a:lnTo>
                  <a:lnTo>
                    <a:pt x="332884" y="0"/>
                  </a:lnTo>
                  <a:close/>
                </a:path>
                <a:path w="666114" h="400050">
                  <a:moveTo>
                    <a:pt x="524697" y="66641"/>
                  </a:moveTo>
                  <a:lnTo>
                    <a:pt x="332884" y="66641"/>
                  </a:lnTo>
                  <a:lnTo>
                    <a:pt x="374894" y="73465"/>
                  </a:lnTo>
                  <a:lnTo>
                    <a:pt x="411465" y="92445"/>
                  </a:lnTo>
                  <a:lnTo>
                    <a:pt x="440360" y="121341"/>
                  </a:lnTo>
                  <a:lnTo>
                    <a:pt x="459339" y="157914"/>
                  </a:lnTo>
                  <a:lnTo>
                    <a:pt x="466163" y="199925"/>
                  </a:lnTo>
                  <a:lnTo>
                    <a:pt x="459339" y="241936"/>
                  </a:lnTo>
                  <a:lnTo>
                    <a:pt x="440360" y="278509"/>
                  </a:lnTo>
                  <a:lnTo>
                    <a:pt x="411465" y="307405"/>
                  </a:lnTo>
                  <a:lnTo>
                    <a:pt x="374894" y="326384"/>
                  </a:lnTo>
                  <a:lnTo>
                    <a:pt x="332884" y="333208"/>
                  </a:lnTo>
                  <a:lnTo>
                    <a:pt x="536895" y="333208"/>
                  </a:lnTo>
                  <a:lnTo>
                    <a:pt x="556640" y="319880"/>
                  </a:lnTo>
                  <a:lnTo>
                    <a:pt x="448670" y="319880"/>
                  </a:lnTo>
                  <a:lnTo>
                    <a:pt x="476005" y="285599"/>
                  </a:lnTo>
                  <a:lnTo>
                    <a:pt x="492973" y="246667"/>
                  </a:lnTo>
                  <a:lnTo>
                    <a:pt x="499483" y="205235"/>
                  </a:lnTo>
                  <a:lnTo>
                    <a:pt x="495441" y="163457"/>
                  </a:lnTo>
                  <a:lnTo>
                    <a:pt x="480756" y="123483"/>
                  </a:lnTo>
                  <a:lnTo>
                    <a:pt x="455334" y="87467"/>
                  </a:lnTo>
                  <a:lnTo>
                    <a:pt x="553371" y="87467"/>
                  </a:lnTo>
                  <a:lnTo>
                    <a:pt x="532699" y="71639"/>
                  </a:lnTo>
                  <a:lnTo>
                    <a:pt x="524697" y="66641"/>
                  </a:lnTo>
                  <a:close/>
                </a:path>
                <a:path w="666114" h="400050">
                  <a:moveTo>
                    <a:pt x="262290" y="88300"/>
                  </a:moveTo>
                  <a:lnTo>
                    <a:pt x="209601" y="88300"/>
                  </a:lnTo>
                  <a:lnTo>
                    <a:pt x="184530" y="124255"/>
                  </a:lnTo>
                  <a:lnTo>
                    <a:pt x="170080" y="164074"/>
                  </a:lnTo>
                  <a:lnTo>
                    <a:pt x="166181" y="205652"/>
                  </a:lnTo>
                  <a:lnTo>
                    <a:pt x="172764" y="246883"/>
                  </a:lnTo>
                  <a:lnTo>
                    <a:pt x="189759" y="285661"/>
                  </a:lnTo>
                  <a:lnTo>
                    <a:pt x="217098" y="319880"/>
                  </a:lnTo>
                  <a:lnTo>
                    <a:pt x="278341" y="319880"/>
                  </a:lnTo>
                  <a:lnTo>
                    <a:pt x="254302" y="307405"/>
                  </a:lnTo>
                  <a:lnTo>
                    <a:pt x="225408" y="278509"/>
                  </a:lnTo>
                  <a:lnTo>
                    <a:pt x="206429" y="241936"/>
                  </a:lnTo>
                  <a:lnTo>
                    <a:pt x="199605" y="199925"/>
                  </a:lnTo>
                  <a:lnTo>
                    <a:pt x="206429" y="157914"/>
                  </a:lnTo>
                  <a:lnTo>
                    <a:pt x="225408" y="121341"/>
                  </a:lnTo>
                  <a:lnTo>
                    <a:pt x="254302" y="92445"/>
                  </a:lnTo>
                  <a:lnTo>
                    <a:pt x="262290" y="88300"/>
                  </a:lnTo>
                  <a:close/>
                </a:path>
                <a:path w="666114" h="400050">
                  <a:moveTo>
                    <a:pt x="553371" y="87467"/>
                  </a:moveTo>
                  <a:lnTo>
                    <a:pt x="455334" y="87467"/>
                  </a:lnTo>
                  <a:lnTo>
                    <a:pt x="502333" y="115959"/>
                  </a:lnTo>
                  <a:lnTo>
                    <a:pt x="543944" y="147965"/>
                  </a:lnTo>
                  <a:lnTo>
                    <a:pt x="579151" y="180128"/>
                  </a:lnTo>
                  <a:lnTo>
                    <a:pt x="606939" y="209088"/>
                  </a:lnTo>
                  <a:lnTo>
                    <a:pt x="577759" y="235888"/>
                  </a:lnTo>
                  <a:lnTo>
                    <a:pt x="540925" y="265421"/>
                  </a:lnTo>
                  <a:lnTo>
                    <a:pt x="497531" y="294486"/>
                  </a:lnTo>
                  <a:lnTo>
                    <a:pt x="448670" y="319880"/>
                  </a:lnTo>
                  <a:lnTo>
                    <a:pt x="556640" y="319880"/>
                  </a:lnTo>
                  <a:lnTo>
                    <a:pt x="605234" y="283175"/>
                  </a:lnTo>
                  <a:lnTo>
                    <a:pt x="633896" y="257625"/>
                  </a:lnTo>
                  <a:lnTo>
                    <a:pt x="663245" y="224421"/>
                  </a:lnTo>
                  <a:lnTo>
                    <a:pt x="665874" y="211379"/>
                  </a:lnTo>
                  <a:lnTo>
                    <a:pt x="663817" y="198025"/>
                  </a:lnTo>
                  <a:lnTo>
                    <a:pt x="656919" y="185763"/>
                  </a:lnTo>
                  <a:lnTo>
                    <a:pt x="635240" y="161518"/>
                  </a:lnTo>
                  <a:lnTo>
                    <a:pt x="606874" y="132841"/>
                  </a:lnTo>
                  <a:lnTo>
                    <a:pt x="572476" y="102094"/>
                  </a:lnTo>
                  <a:lnTo>
                    <a:pt x="553371" y="87467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738" y="3708781"/>
              <a:ext cx="166599" cy="1666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57300" y="3386328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809244"/>
                  </a:moveTo>
                  <a:lnTo>
                    <a:pt x="809244" y="809244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3639" y="4436491"/>
            <a:ext cx="104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Senses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64738" y="3379978"/>
            <a:ext cx="823594" cy="822325"/>
            <a:chOff x="3364738" y="3379978"/>
            <a:chExt cx="823594" cy="822325"/>
          </a:xfrm>
        </p:grpSpPr>
        <p:sp>
          <p:nvSpPr>
            <p:cNvPr id="13" name="object 13"/>
            <p:cNvSpPr/>
            <p:nvPr/>
          </p:nvSpPr>
          <p:spPr>
            <a:xfrm>
              <a:off x="3448772" y="3463900"/>
              <a:ext cx="659130" cy="658495"/>
            </a:xfrm>
            <a:custGeom>
              <a:avLst/>
              <a:gdLst/>
              <a:ahLst/>
              <a:cxnLst/>
              <a:rect l="l" t="t" r="r" b="b"/>
              <a:pathLst>
                <a:path w="659129" h="658495">
                  <a:moveTo>
                    <a:pt x="529947" y="448138"/>
                  </a:moveTo>
                  <a:lnTo>
                    <a:pt x="402261" y="448138"/>
                  </a:lnTo>
                  <a:lnTo>
                    <a:pt x="438982" y="484791"/>
                  </a:lnTo>
                  <a:lnTo>
                    <a:pt x="438056" y="498601"/>
                  </a:lnTo>
                  <a:lnTo>
                    <a:pt x="454839" y="536438"/>
                  </a:lnTo>
                  <a:lnTo>
                    <a:pt x="559159" y="640566"/>
                  </a:lnTo>
                  <a:lnTo>
                    <a:pt x="600888" y="658059"/>
                  </a:lnTo>
                  <a:lnTo>
                    <a:pt x="612102" y="656966"/>
                  </a:lnTo>
                  <a:lnTo>
                    <a:pt x="654809" y="621003"/>
                  </a:lnTo>
                  <a:lnTo>
                    <a:pt x="658786" y="599019"/>
                  </a:lnTo>
                  <a:lnTo>
                    <a:pt x="654470" y="577191"/>
                  </a:lnTo>
                  <a:lnTo>
                    <a:pt x="641782" y="558097"/>
                  </a:lnTo>
                  <a:lnTo>
                    <a:pt x="537461" y="453969"/>
                  </a:lnTo>
                  <a:lnTo>
                    <a:pt x="529947" y="448138"/>
                  </a:lnTo>
                  <a:close/>
                </a:path>
                <a:path w="659129" h="658495">
                  <a:moveTo>
                    <a:pt x="250370" y="0"/>
                  </a:moveTo>
                  <a:lnTo>
                    <a:pt x="205516" y="4044"/>
                  </a:lnTo>
                  <a:lnTo>
                    <a:pt x="163238" y="15697"/>
                  </a:lnTo>
                  <a:lnTo>
                    <a:pt x="124257" y="34239"/>
                  </a:lnTo>
                  <a:lnTo>
                    <a:pt x="89295" y="58951"/>
                  </a:lnTo>
                  <a:lnTo>
                    <a:pt x="59072" y="89113"/>
                  </a:lnTo>
                  <a:lnTo>
                    <a:pt x="34309" y="124007"/>
                  </a:lnTo>
                  <a:lnTo>
                    <a:pt x="15729" y="162912"/>
                  </a:lnTo>
                  <a:lnTo>
                    <a:pt x="4052" y="205109"/>
                  </a:lnTo>
                  <a:lnTo>
                    <a:pt x="0" y="249878"/>
                  </a:lnTo>
                  <a:lnTo>
                    <a:pt x="4052" y="294649"/>
                  </a:lnTo>
                  <a:lnTo>
                    <a:pt x="15729" y="336849"/>
                  </a:lnTo>
                  <a:lnTo>
                    <a:pt x="34309" y="375757"/>
                  </a:lnTo>
                  <a:lnTo>
                    <a:pt x="59072" y="410655"/>
                  </a:lnTo>
                  <a:lnTo>
                    <a:pt x="89295" y="440822"/>
                  </a:lnTo>
                  <a:lnTo>
                    <a:pt x="124257" y="465539"/>
                  </a:lnTo>
                  <a:lnTo>
                    <a:pt x="163238" y="484085"/>
                  </a:lnTo>
                  <a:lnTo>
                    <a:pt x="205516" y="495740"/>
                  </a:lnTo>
                  <a:lnTo>
                    <a:pt x="250370" y="499785"/>
                  </a:lnTo>
                  <a:lnTo>
                    <a:pt x="292059" y="496284"/>
                  </a:lnTo>
                  <a:lnTo>
                    <a:pt x="331636" y="486144"/>
                  </a:lnTo>
                  <a:lnTo>
                    <a:pt x="368552" y="469913"/>
                  </a:lnTo>
                  <a:lnTo>
                    <a:pt x="400971" y="448971"/>
                  </a:lnTo>
                  <a:lnTo>
                    <a:pt x="249535" y="448971"/>
                  </a:lnTo>
                  <a:lnTo>
                    <a:pt x="203753" y="443667"/>
                  </a:lnTo>
                  <a:lnTo>
                    <a:pt x="161650" y="428570"/>
                  </a:lnTo>
                  <a:lnTo>
                    <a:pt x="124452" y="404906"/>
                  </a:lnTo>
                  <a:lnTo>
                    <a:pt x="93386" y="373897"/>
                  </a:lnTo>
                  <a:lnTo>
                    <a:pt x="69677" y="336768"/>
                  </a:lnTo>
                  <a:lnTo>
                    <a:pt x="54553" y="294743"/>
                  </a:lnTo>
                  <a:lnTo>
                    <a:pt x="49239" y="249045"/>
                  </a:lnTo>
                  <a:lnTo>
                    <a:pt x="54553" y="203348"/>
                  </a:lnTo>
                  <a:lnTo>
                    <a:pt x="69677" y="161323"/>
                  </a:lnTo>
                  <a:lnTo>
                    <a:pt x="93386" y="124194"/>
                  </a:lnTo>
                  <a:lnTo>
                    <a:pt x="124452" y="93185"/>
                  </a:lnTo>
                  <a:lnTo>
                    <a:pt x="161650" y="69521"/>
                  </a:lnTo>
                  <a:lnTo>
                    <a:pt x="203753" y="54424"/>
                  </a:lnTo>
                  <a:lnTo>
                    <a:pt x="249535" y="49120"/>
                  </a:lnTo>
                  <a:lnTo>
                    <a:pt x="397536" y="49120"/>
                  </a:lnTo>
                  <a:lnTo>
                    <a:pt x="376482" y="34239"/>
                  </a:lnTo>
                  <a:lnTo>
                    <a:pt x="337501" y="15697"/>
                  </a:lnTo>
                  <a:lnTo>
                    <a:pt x="295223" y="4044"/>
                  </a:lnTo>
                  <a:lnTo>
                    <a:pt x="250370" y="0"/>
                  </a:lnTo>
                  <a:close/>
                </a:path>
                <a:path w="659129" h="658495">
                  <a:moveTo>
                    <a:pt x="397536" y="49120"/>
                  </a:moveTo>
                  <a:lnTo>
                    <a:pt x="249535" y="49120"/>
                  </a:lnTo>
                  <a:lnTo>
                    <a:pt x="295317" y="54424"/>
                  </a:lnTo>
                  <a:lnTo>
                    <a:pt x="337420" y="69521"/>
                  </a:lnTo>
                  <a:lnTo>
                    <a:pt x="374618" y="93185"/>
                  </a:lnTo>
                  <a:lnTo>
                    <a:pt x="405684" y="124194"/>
                  </a:lnTo>
                  <a:lnTo>
                    <a:pt x="429393" y="161323"/>
                  </a:lnTo>
                  <a:lnTo>
                    <a:pt x="444517" y="203348"/>
                  </a:lnTo>
                  <a:lnTo>
                    <a:pt x="449831" y="249045"/>
                  </a:lnTo>
                  <a:lnTo>
                    <a:pt x="444517" y="294743"/>
                  </a:lnTo>
                  <a:lnTo>
                    <a:pt x="429393" y="336768"/>
                  </a:lnTo>
                  <a:lnTo>
                    <a:pt x="405684" y="373897"/>
                  </a:lnTo>
                  <a:lnTo>
                    <a:pt x="374618" y="404906"/>
                  </a:lnTo>
                  <a:lnTo>
                    <a:pt x="337420" y="428570"/>
                  </a:lnTo>
                  <a:lnTo>
                    <a:pt x="295317" y="443667"/>
                  </a:lnTo>
                  <a:lnTo>
                    <a:pt x="249535" y="448971"/>
                  </a:lnTo>
                  <a:lnTo>
                    <a:pt x="400971" y="448971"/>
                  </a:lnTo>
                  <a:lnTo>
                    <a:pt x="402261" y="448138"/>
                  </a:lnTo>
                  <a:lnTo>
                    <a:pt x="529947" y="448138"/>
                  </a:lnTo>
                  <a:lnTo>
                    <a:pt x="525972" y="445053"/>
                  </a:lnTo>
                  <a:lnTo>
                    <a:pt x="513154" y="439495"/>
                  </a:lnTo>
                  <a:lnTo>
                    <a:pt x="505071" y="438141"/>
                  </a:lnTo>
                  <a:lnTo>
                    <a:pt x="485718" y="438141"/>
                  </a:lnTo>
                  <a:lnTo>
                    <a:pt x="448997" y="401488"/>
                  </a:lnTo>
                  <a:lnTo>
                    <a:pt x="470813" y="368194"/>
                  </a:lnTo>
                  <a:lnTo>
                    <a:pt x="487074" y="331306"/>
                  </a:lnTo>
                  <a:lnTo>
                    <a:pt x="497232" y="291608"/>
                  </a:lnTo>
                  <a:lnTo>
                    <a:pt x="500740" y="249878"/>
                  </a:lnTo>
                  <a:lnTo>
                    <a:pt x="496687" y="205109"/>
                  </a:lnTo>
                  <a:lnTo>
                    <a:pt x="485010" y="162912"/>
                  </a:lnTo>
                  <a:lnTo>
                    <a:pt x="466430" y="124007"/>
                  </a:lnTo>
                  <a:lnTo>
                    <a:pt x="441668" y="89113"/>
                  </a:lnTo>
                  <a:lnTo>
                    <a:pt x="411445" y="58951"/>
                  </a:lnTo>
                  <a:lnTo>
                    <a:pt x="397536" y="49120"/>
                  </a:lnTo>
                  <a:close/>
                </a:path>
                <a:path w="659129" h="658495">
                  <a:moveTo>
                    <a:pt x="499553" y="437217"/>
                  </a:moveTo>
                  <a:lnTo>
                    <a:pt x="485718" y="438141"/>
                  </a:lnTo>
                  <a:lnTo>
                    <a:pt x="505071" y="438141"/>
                  </a:lnTo>
                  <a:lnTo>
                    <a:pt x="499553" y="437217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71088" y="3386328"/>
              <a:ext cx="810895" cy="809625"/>
            </a:xfrm>
            <a:custGeom>
              <a:avLst/>
              <a:gdLst/>
              <a:ahLst/>
              <a:cxnLst/>
              <a:rect l="l" t="t" r="r" b="b"/>
              <a:pathLst>
                <a:path w="810895" h="809625">
                  <a:moveTo>
                    <a:pt x="0" y="809244"/>
                  </a:moveTo>
                  <a:lnTo>
                    <a:pt x="810767" y="809244"/>
                  </a:lnTo>
                  <a:lnTo>
                    <a:pt x="810767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72205" y="4436491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Discover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80050" y="3379978"/>
            <a:ext cx="823594" cy="822325"/>
            <a:chOff x="5480050" y="3379978"/>
            <a:chExt cx="823594" cy="822325"/>
          </a:xfrm>
        </p:grpSpPr>
        <p:sp>
          <p:nvSpPr>
            <p:cNvPr id="17" name="object 17"/>
            <p:cNvSpPr/>
            <p:nvPr/>
          </p:nvSpPr>
          <p:spPr>
            <a:xfrm>
              <a:off x="5559069" y="3558844"/>
              <a:ext cx="668020" cy="466725"/>
            </a:xfrm>
            <a:custGeom>
              <a:avLst/>
              <a:gdLst/>
              <a:ahLst/>
              <a:cxnLst/>
              <a:rect l="l" t="t" r="r" b="b"/>
              <a:pathLst>
                <a:path w="668020" h="466725">
                  <a:moveTo>
                    <a:pt x="417283" y="33324"/>
                  </a:moveTo>
                  <a:lnTo>
                    <a:pt x="414655" y="20383"/>
                  </a:lnTo>
                  <a:lnTo>
                    <a:pt x="407479" y="9791"/>
                  </a:lnTo>
                  <a:lnTo>
                    <a:pt x="396862" y="2628"/>
                  </a:lnTo>
                  <a:lnTo>
                    <a:pt x="383908" y="0"/>
                  </a:lnTo>
                  <a:lnTo>
                    <a:pt x="33388" y="0"/>
                  </a:lnTo>
                  <a:lnTo>
                    <a:pt x="20421" y="2628"/>
                  </a:lnTo>
                  <a:lnTo>
                    <a:pt x="9804" y="9791"/>
                  </a:lnTo>
                  <a:lnTo>
                    <a:pt x="2628" y="20383"/>
                  </a:lnTo>
                  <a:lnTo>
                    <a:pt x="0" y="33324"/>
                  </a:lnTo>
                  <a:lnTo>
                    <a:pt x="0" y="258241"/>
                  </a:lnTo>
                  <a:lnTo>
                    <a:pt x="2628" y="271170"/>
                  </a:lnTo>
                  <a:lnTo>
                    <a:pt x="9804" y="281774"/>
                  </a:lnTo>
                  <a:lnTo>
                    <a:pt x="20421" y="288925"/>
                  </a:lnTo>
                  <a:lnTo>
                    <a:pt x="33388" y="291553"/>
                  </a:lnTo>
                  <a:lnTo>
                    <a:pt x="83451" y="291553"/>
                  </a:lnTo>
                  <a:lnTo>
                    <a:pt x="83451" y="374853"/>
                  </a:lnTo>
                  <a:lnTo>
                    <a:pt x="166916" y="291553"/>
                  </a:lnTo>
                  <a:lnTo>
                    <a:pt x="216992" y="291553"/>
                  </a:lnTo>
                  <a:lnTo>
                    <a:pt x="216992" y="124955"/>
                  </a:lnTo>
                  <a:lnTo>
                    <a:pt x="222262" y="99072"/>
                  </a:lnTo>
                  <a:lnTo>
                    <a:pt x="236601" y="77889"/>
                  </a:lnTo>
                  <a:lnTo>
                    <a:pt x="257835" y="63563"/>
                  </a:lnTo>
                  <a:lnTo>
                    <a:pt x="283756" y="58305"/>
                  </a:lnTo>
                  <a:lnTo>
                    <a:pt x="417283" y="58305"/>
                  </a:lnTo>
                  <a:lnTo>
                    <a:pt x="417283" y="33324"/>
                  </a:lnTo>
                  <a:close/>
                </a:path>
                <a:path w="668020" h="466725">
                  <a:moveTo>
                    <a:pt x="667651" y="124955"/>
                  </a:moveTo>
                  <a:lnTo>
                    <a:pt x="665022" y="112014"/>
                  </a:lnTo>
                  <a:lnTo>
                    <a:pt x="657847" y="101422"/>
                  </a:lnTo>
                  <a:lnTo>
                    <a:pt x="647230" y="94259"/>
                  </a:lnTo>
                  <a:lnTo>
                    <a:pt x="634276" y="91630"/>
                  </a:lnTo>
                  <a:lnTo>
                    <a:pt x="283756" y="91630"/>
                  </a:lnTo>
                  <a:lnTo>
                    <a:pt x="270789" y="94259"/>
                  </a:lnTo>
                  <a:lnTo>
                    <a:pt x="260172" y="101422"/>
                  </a:lnTo>
                  <a:lnTo>
                    <a:pt x="253009" y="112014"/>
                  </a:lnTo>
                  <a:lnTo>
                    <a:pt x="250367" y="124955"/>
                  </a:lnTo>
                  <a:lnTo>
                    <a:pt x="250367" y="349872"/>
                  </a:lnTo>
                  <a:lnTo>
                    <a:pt x="253009" y="362800"/>
                  </a:lnTo>
                  <a:lnTo>
                    <a:pt x="260172" y="373405"/>
                  </a:lnTo>
                  <a:lnTo>
                    <a:pt x="270789" y="380555"/>
                  </a:lnTo>
                  <a:lnTo>
                    <a:pt x="283756" y="383184"/>
                  </a:lnTo>
                  <a:lnTo>
                    <a:pt x="500735" y="383184"/>
                  </a:lnTo>
                  <a:lnTo>
                    <a:pt x="584200" y="466496"/>
                  </a:lnTo>
                  <a:lnTo>
                    <a:pt x="584200" y="383184"/>
                  </a:lnTo>
                  <a:lnTo>
                    <a:pt x="634276" y="383184"/>
                  </a:lnTo>
                  <a:lnTo>
                    <a:pt x="647230" y="380555"/>
                  </a:lnTo>
                  <a:lnTo>
                    <a:pt x="657847" y="373405"/>
                  </a:lnTo>
                  <a:lnTo>
                    <a:pt x="665022" y="362800"/>
                  </a:lnTo>
                  <a:lnTo>
                    <a:pt x="667651" y="349872"/>
                  </a:lnTo>
                  <a:lnTo>
                    <a:pt x="667651" y="124955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6400" y="3386328"/>
              <a:ext cx="810895" cy="809625"/>
            </a:xfrm>
            <a:custGeom>
              <a:avLst/>
              <a:gdLst/>
              <a:ahLst/>
              <a:cxnLst/>
              <a:rect l="l" t="t" r="r" b="b"/>
              <a:pathLst>
                <a:path w="810895" h="809625">
                  <a:moveTo>
                    <a:pt x="0" y="809244"/>
                  </a:moveTo>
                  <a:lnTo>
                    <a:pt x="810768" y="809244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75553" y="4436491"/>
            <a:ext cx="63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Infer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95361" y="3379978"/>
            <a:ext cx="823594" cy="822325"/>
            <a:chOff x="7595361" y="3379978"/>
            <a:chExt cx="823594" cy="82232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2967" y="3990509"/>
              <a:ext cx="110496" cy="1102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20438" y="3483338"/>
              <a:ext cx="375920" cy="467359"/>
            </a:xfrm>
            <a:custGeom>
              <a:avLst/>
              <a:gdLst/>
              <a:ahLst/>
              <a:cxnLst/>
              <a:rect l="l" t="t" r="r" b="b"/>
              <a:pathLst>
                <a:path w="375920" h="467360">
                  <a:moveTo>
                    <a:pt x="187777" y="0"/>
                  </a:moveTo>
                  <a:lnTo>
                    <a:pt x="141900" y="4758"/>
                  </a:lnTo>
                  <a:lnTo>
                    <a:pt x="101279" y="18474"/>
                  </a:lnTo>
                  <a:lnTo>
                    <a:pt x="66570" y="40312"/>
                  </a:lnTo>
                  <a:lnTo>
                    <a:pt x="38431" y="69433"/>
                  </a:lnTo>
                  <a:lnTo>
                    <a:pt x="17518" y="105000"/>
                  </a:lnTo>
                  <a:lnTo>
                    <a:pt x="4489" y="146175"/>
                  </a:lnTo>
                  <a:lnTo>
                    <a:pt x="0" y="192122"/>
                  </a:lnTo>
                  <a:lnTo>
                    <a:pt x="66264" y="192122"/>
                  </a:lnTo>
                  <a:lnTo>
                    <a:pt x="74547" y="140392"/>
                  </a:lnTo>
                  <a:lnTo>
                    <a:pt x="98478" y="100656"/>
                  </a:lnTo>
                  <a:lnTo>
                    <a:pt x="136681" y="75166"/>
                  </a:lnTo>
                  <a:lnTo>
                    <a:pt x="187777" y="66169"/>
                  </a:lnTo>
                  <a:lnTo>
                    <a:pt x="239216" y="76540"/>
                  </a:lnTo>
                  <a:lnTo>
                    <a:pt x="276403" y="102812"/>
                  </a:lnTo>
                  <a:lnTo>
                    <a:pt x="301006" y="141085"/>
                  </a:lnTo>
                  <a:lnTo>
                    <a:pt x="309290" y="187457"/>
                  </a:lnTo>
                  <a:lnTo>
                    <a:pt x="300678" y="232945"/>
                  </a:lnTo>
                  <a:lnTo>
                    <a:pt x="276199" y="267719"/>
                  </a:lnTo>
                  <a:lnTo>
                    <a:pt x="237888" y="289935"/>
                  </a:lnTo>
                  <a:lnTo>
                    <a:pt x="187777" y="297749"/>
                  </a:lnTo>
                  <a:lnTo>
                    <a:pt x="154394" y="297749"/>
                  </a:lnTo>
                  <a:lnTo>
                    <a:pt x="154394" y="467020"/>
                  </a:lnTo>
                  <a:lnTo>
                    <a:pt x="221160" y="467020"/>
                  </a:lnTo>
                  <a:lnTo>
                    <a:pt x="221160" y="361642"/>
                  </a:lnTo>
                  <a:lnTo>
                    <a:pt x="272789" y="347486"/>
                  </a:lnTo>
                  <a:lnTo>
                    <a:pt x="315526" y="321561"/>
                  </a:lnTo>
                  <a:lnTo>
                    <a:pt x="347887" y="285297"/>
                  </a:lnTo>
                  <a:lnTo>
                    <a:pt x="368391" y="240120"/>
                  </a:lnTo>
                  <a:lnTo>
                    <a:pt x="375555" y="187457"/>
                  </a:lnTo>
                  <a:lnTo>
                    <a:pt x="368384" y="134215"/>
                  </a:lnTo>
                  <a:lnTo>
                    <a:pt x="349176" y="90119"/>
                  </a:lnTo>
                  <a:lnTo>
                    <a:pt x="319722" y="52900"/>
                  </a:lnTo>
                  <a:lnTo>
                    <a:pt x="281811" y="24307"/>
                  </a:lnTo>
                  <a:lnTo>
                    <a:pt x="237233" y="6090"/>
                  </a:lnTo>
                  <a:lnTo>
                    <a:pt x="187777" y="0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1711" y="3386328"/>
              <a:ext cx="810895" cy="809625"/>
            </a:xfrm>
            <a:custGeom>
              <a:avLst/>
              <a:gdLst/>
              <a:ahLst/>
              <a:cxnLst/>
              <a:rect l="l" t="t" r="r" b="b"/>
              <a:pathLst>
                <a:path w="810895" h="809625">
                  <a:moveTo>
                    <a:pt x="0" y="809244"/>
                  </a:moveTo>
                  <a:lnTo>
                    <a:pt x="810768" y="809244"/>
                  </a:lnTo>
                  <a:lnTo>
                    <a:pt x="810768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12557" y="4436491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Reason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10673" y="3379978"/>
            <a:ext cx="822325" cy="822325"/>
            <a:chOff x="9710673" y="3379978"/>
            <a:chExt cx="822325" cy="822325"/>
          </a:xfrm>
        </p:grpSpPr>
        <p:sp>
          <p:nvSpPr>
            <p:cNvPr id="26" name="object 26"/>
            <p:cNvSpPr/>
            <p:nvPr/>
          </p:nvSpPr>
          <p:spPr>
            <a:xfrm>
              <a:off x="9756242" y="3516591"/>
              <a:ext cx="733425" cy="550545"/>
            </a:xfrm>
            <a:custGeom>
              <a:avLst/>
              <a:gdLst/>
              <a:ahLst/>
              <a:cxnLst/>
              <a:rect l="l" t="t" r="r" b="b"/>
              <a:pathLst>
                <a:path w="733425" h="550545">
                  <a:moveTo>
                    <a:pt x="733018" y="408787"/>
                  </a:moveTo>
                  <a:lnTo>
                    <a:pt x="609079" y="274497"/>
                  </a:lnTo>
                  <a:lnTo>
                    <a:pt x="592048" y="267792"/>
                  </a:lnTo>
                  <a:lnTo>
                    <a:pt x="583031" y="269468"/>
                  </a:lnTo>
                  <a:lnTo>
                    <a:pt x="575017" y="274497"/>
                  </a:lnTo>
                  <a:lnTo>
                    <a:pt x="569239" y="282575"/>
                  </a:lnTo>
                  <a:lnTo>
                    <a:pt x="567067" y="291909"/>
                  </a:lnTo>
                  <a:lnTo>
                    <a:pt x="568566" y="301371"/>
                  </a:lnTo>
                  <a:lnTo>
                    <a:pt x="573760" y="309816"/>
                  </a:lnTo>
                  <a:lnTo>
                    <a:pt x="647738" y="383794"/>
                  </a:lnTo>
                  <a:lnTo>
                    <a:pt x="24993" y="383794"/>
                  </a:lnTo>
                  <a:lnTo>
                    <a:pt x="15265" y="385749"/>
                  </a:lnTo>
                  <a:lnTo>
                    <a:pt x="7315" y="391109"/>
                  </a:lnTo>
                  <a:lnTo>
                    <a:pt x="1968" y="399059"/>
                  </a:lnTo>
                  <a:lnTo>
                    <a:pt x="0" y="408787"/>
                  </a:lnTo>
                  <a:lnTo>
                    <a:pt x="1968" y="418503"/>
                  </a:lnTo>
                  <a:lnTo>
                    <a:pt x="7315" y="426453"/>
                  </a:lnTo>
                  <a:lnTo>
                    <a:pt x="15265" y="431812"/>
                  </a:lnTo>
                  <a:lnTo>
                    <a:pt x="24993" y="433768"/>
                  </a:lnTo>
                  <a:lnTo>
                    <a:pt x="647738" y="433768"/>
                  </a:lnTo>
                  <a:lnTo>
                    <a:pt x="573760" y="507746"/>
                  </a:lnTo>
                  <a:lnTo>
                    <a:pt x="568286" y="516013"/>
                  </a:lnTo>
                  <a:lnTo>
                    <a:pt x="566458" y="525411"/>
                  </a:lnTo>
                  <a:lnTo>
                    <a:pt x="568286" y="534809"/>
                  </a:lnTo>
                  <a:lnTo>
                    <a:pt x="573760" y="543064"/>
                  </a:lnTo>
                  <a:lnTo>
                    <a:pt x="582028" y="548551"/>
                  </a:lnTo>
                  <a:lnTo>
                    <a:pt x="591426" y="550379"/>
                  </a:lnTo>
                  <a:lnTo>
                    <a:pt x="600824" y="548551"/>
                  </a:lnTo>
                  <a:lnTo>
                    <a:pt x="609079" y="543064"/>
                  </a:lnTo>
                  <a:lnTo>
                    <a:pt x="725678" y="426440"/>
                  </a:lnTo>
                  <a:lnTo>
                    <a:pt x="731177" y="418185"/>
                  </a:lnTo>
                  <a:lnTo>
                    <a:pt x="733018" y="408787"/>
                  </a:lnTo>
                  <a:close/>
                </a:path>
                <a:path w="733425" h="550545">
                  <a:moveTo>
                    <a:pt x="733031" y="142214"/>
                  </a:moveTo>
                  <a:lnTo>
                    <a:pt x="731075" y="132486"/>
                  </a:lnTo>
                  <a:lnTo>
                    <a:pt x="725716" y="124548"/>
                  </a:lnTo>
                  <a:lnTo>
                    <a:pt x="717778" y="119189"/>
                  </a:lnTo>
                  <a:lnTo>
                    <a:pt x="708037" y="117221"/>
                  </a:lnTo>
                  <a:lnTo>
                    <a:pt x="85293" y="117221"/>
                  </a:lnTo>
                  <a:lnTo>
                    <a:pt x="159270" y="43256"/>
                  </a:lnTo>
                  <a:lnTo>
                    <a:pt x="165049" y="35179"/>
                  </a:lnTo>
                  <a:lnTo>
                    <a:pt x="167208" y="25857"/>
                  </a:lnTo>
                  <a:lnTo>
                    <a:pt x="165709" y="16383"/>
                  </a:lnTo>
                  <a:lnTo>
                    <a:pt x="160515" y="7937"/>
                  </a:lnTo>
                  <a:lnTo>
                    <a:pt x="152450" y="2159"/>
                  </a:lnTo>
                  <a:lnTo>
                    <a:pt x="143116" y="0"/>
                  </a:lnTo>
                  <a:lnTo>
                    <a:pt x="133654" y="1498"/>
                  </a:lnTo>
                  <a:lnTo>
                    <a:pt x="124345" y="7505"/>
                  </a:lnTo>
                  <a:lnTo>
                    <a:pt x="7327" y="124548"/>
                  </a:lnTo>
                  <a:lnTo>
                    <a:pt x="1854" y="132816"/>
                  </a:lnTo>
                  <a:lnTo>
                    <a:pt x="25" y="142214"/>
                  </a:lnTo>
                  <a:lnTo>
                    <a:pt x="1854" y="151612"/>
                  </a:lnTo>
                  <a:lnTo>
                    <a:pt x="7327" y="159880"/>
                  </a:lnTo>
                  <a:lnTo>
                    <a:pt x="123952" y="276491"/>
                  </a:lnTo>
                  <a:lnTo>
                    <a:pt x="132207" y="281978"/>
                  </a:lnTo>
                  <a:lnTo>
                    <a:pt x="141605" y="283806"/>
                  </a:lnTo>
                  <a:lnTo>
                    <a:pt x="151003" y="281978"/>
                  </a:lnTo>
                  <a:lnTo>
                    <a:pt x="159270" y="241173"/>
                  </a:lnTo>
                  <a:lnTo>
                    <a:pt x="85293" y="167208"/>
                  </a:lnTo>
                  <a:lnTo>
                    <a:pt x="708037" y="167208"/>
                  </a:lnTo>
                  <a:lnTo>
                    <a:pt x="717778" y="165239"/>
                  </a:lnTo>
                  <a:lnTo>
                    <a:pt x="725716" y="159893"/>
                  </a:lnTo>
                  <a:lnTo>
                    <a:pt x="731075" y="151942"/>
                  </a:lnTo>
                  <a:lnTo>
                    <a:pt x="733031" y="142214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17023" y="3386328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809244"/>
                  </a:moveTo>
                  <a:lnTo>
                    <a:pt x="809244" y="809244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809244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86721" y="4436491"/>
            <a:ext cx="114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Data</a:t>
            </a:r>
            <a:r>
              <a:rPr spc="-355" dirty="0"/>
              <a:t> </a:t>
            </a:r>
            <a:r>
              <a:rPr spc="-145" dirty="0"/>
              <a:t>pre-</a:t>
            </a:r>
            <a:r>
              <a:rPr spc="-285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39" y="2506472"/>
            <a:ext cx="3906520" cy="298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7780" indent="-229235">
              <a:lnSpc>
                <a:spcPct val="100000"/>
              </a:lnSpc>
              <a:spcBef>
                <a:spcPts val="105"/>
              </a:spcBef>
              <a:buFont typeface="Carlito"/>
              <a:buChar char="–"/>
              <a:tabLst>
                <a:tab pos="241300" algn="l"/>
              </a:tabLst>
            </a:pPr>
            <a:r>
              <a:rPr sz="2300" spc="-95" dirty="0">
                <a:latin typeface="Trebuchet MS"/>
                <a:cs typeface="Trebuchet MS"/>
              </a:rPr>
              <a:t>The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specific</a:t>
            </a:r>
            <a:r>
              <a:rPr sz="2300" spc="-12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steps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30" dirty="0">
                <a:latin typeface="Trebuchet MS"/>
                <a:cs typeface="Trebuchet MS"/>
              </a:rPr>
              <a:t>depend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25" dirty="0">
                <a:latin typeface="Trebuchet MS"/>
                <a:cs typeface="Trebuchet MS"/>
              </a:rPr>
              <a:t>on </a:t>
            </a:r>
            <a:r>
              <a:rPr sz="2300" spc="-100" dirty="0">
                <a:latin typeface="Trebuchet MS"/>
                <a:cs typeface="Trebuchet MS"/>
              </a:rPr>
              <a:t>the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type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of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data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used</a:t>
            </a: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1300" algn="l"/>
              </a:tabLst>
            </a:pPr>
            <a:r>
              <a:rPr sz="2300" spc="-40" dirty="0">
                <a:latin typeface="Trebuchet MS"/>
                <a:cs typeface="Trebuchet MS"/>
              </a:rPr>
              <a:t>Size</a:t>
            </a:r>
            <a:r>
              <a:rPr sz="2300" spc="-105" dirty="0">
                <a:latin typeface="Trebuchet MS"/>
                <a:cs typeface="Trebuchet MS"/>
              </a:rPr>
              <a:t> </a:t>
            </a:r>
            <a:r>
              <a:rPr sz="2300" spc="-55" dirty="0">
                <a:latin typeface="Trebuchet MS"/>
                <a:cs typeface="Trebuchet MS"/>
              </a:rPr>
              <a:t>of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the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dataset</a:t>
            </a: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1300" algn="l"/>
              </a:tabLst>
            </a:pPr>
            <a:r>
              <a:rPr sz="2300" spc="-40" dirty="0">
                <a:latin typeface="Trebuchet MS"/>
                <a:cs typeface="Trebuchet MS"/>
              </a:rPr>
              <a:t>Visualize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100" dirty="0">
                <a:latin typeface="Trebuchet MS"/>
                <a:cs typeface="Trebuchet MS"/>
              </a:rPr>
              <a:t>the</a:t>
            </a:r>
            <a:r>
              <a:rPr sz="2300" spc="-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data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-9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labels</a:t>
            </a: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Carlito"/>
              <a:buChar char="–"/>
              <a:tabLst>
                <a:tab pos="241300" algn="l"/>
              </a:tabLst>
            </a:pPr>
            <a:r>
              <a:rPr sz="2300" dirty="0">
                <a:latin typeface="Trebuchet MS"/>
                <a:cs typeface="Trebuchet MS"/>
              </a:rPr>
              <a:t>Data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cleaning</a:t>
            </a:r>
            <a:r>
              <a:rPr sz="2300" spc="-85" dirty="0">
                <a:latin typeface="Trebuchet MS"/>
                <a:cs typeface="Trebuchet MS"/>
              </a:rPr>
              <a:t> </a:t>
            </a:r>
            <a:r>
              <a:rPr sz="2300" spc="540" dirty="0">
                <a:latin typeface="Trebuchet MS"/>
                <a:cs typeface="Trebuchet MS"/>
              </a:rPr>
              <a:t>–</a:t>
            </a:r>
            <a:r>
              <a:rPr sz="2300" spc="-7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Remove</a:t>
            </a:r>
            <a:endParaRPr sz="23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300" spc="-40" dirty="0">
                <a:latin typeface="Trebuchet MS"/>
                <a:cs typeface="Trebuchet MS"/>
              </a:rPr>
              <a:t>duplicates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or</a:t>
            </a:r>
            <a:r>
              <a:rPr sz="2300" spc="-7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bad</a:t>
            </a:r>
            <a:r>
              <a:rPr sz="2300" spc="-8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samples</a:t>
            </a:r>
            <a:endParaRPr sz="2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Carlito"/>
              <a:buChar char="–"/>
              <a:tabLst>
                <a:tab pos="241300" algn="l"/>
              </a:tabLst>
            </a:pPr>
            <a:r>
              <a:rPr sz="2300" dirty="0">
                <a:latin typeface="Trebuchet MS"/>
                <a:cs typeface="Trebuchet MS"/>
              </a:rPr>
              <a:t>Noise</a:t>
            </a:r>
            <a:r>
              <a:rPr sz="2300" spc="-13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removal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9429" y="2342388"/>
            <a:ext cx="4979384" cy="24094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441706"/>
            <a:ext cx="452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Data</a:t>
            </a:r>
            <a:r>
              <a:rPr spc="-355" dirty="0"/>
              <a:t> </a:t>
            </a:r>
            <a:r>
              <a:rPr spc="-145" dirty="0"/>
              <a:t>pre-</a:t>
            </a:r>
            <a:r>
              <a:rPr spc="-285" dirty="0"/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39" y="1556384"/>
            <a:ext cx="47421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rlito"/>
                <a:cs typeface="Carlito"/>
              </a:rPr>
              <a:t>–</a:t>
            </a:r>
            <a:r>
              <a:rPr sz="2100" spc="265" dirty="0">
                <a:latin typeface="Carlito"/>
                <a:cs typeface="Carlito"/>
              </a:rPr>
              <a:t> </a:t>
            </a:r>
            <a:r>
              <a:rPr sz="2100" dirty="0">
                <a:latin typeface="Arial"/>
                <a:cs typeface="Arial"/>
              </a:rPr>
              <a:t>Distribution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across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classes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90" y="2149220"/>
            <a:ext cx="2162810" cy="351377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279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2100" b="1" spc="-10" dirty="0">
                <a:latin typeface="Arial"/>
                <a:cs typeface="Arial"/>
              </a:rPr>
              <a:t>Imbalanced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spc="-20" dirty="0">
                <a:latin typeface="Arial"/>
                <a:cs typeface="Arial"/>
              </a:rPr>
              <a:t>data</a:t>
            </a:r>
            <a:endParaRPr sz="2100" b="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3477" y="2164460"/>
            <a:ext cx="703252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5" dirty="0">
                <a:latin typeface="Arial"/>
                <a:cs typeface="Arial"/>
              </a:rPr>
              <a:t>results</a:t>
            </a:r>
            <a:r>
              <a:rPr sz="2100" b="1" dirty="0">
                <a:latin typeface="Arial"/>
                <a:cs typeface="Arial"/>
              </a:rPr>
              <a:t> in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model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biased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towards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majority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-35" dirty="0">
                <a:latin typeface="Arial"/>
                <a:cs typeface="Arial"/>
              </a:rPr>
              <a:t>class</a:t>
            </a:r>
            <a:endParaRPr sz="2100" b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39" y="2771394"/>
            <a:ext cx="8728761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lvl="1" indent="-228600"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100" dirty="0">
                <a:latin typeface="Arial"/>
                <a:cs typeface="Arial"/>
              </a:rPr>
              <a:t>Data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augmentation</a:t>
            </a:r>
            <a:endParaRPr sz="2100" dirty="0">
              <a:latin typeface="Arial"/>
              <a:cs typeface="Arial"/>
            </a:endParaRPr>
          </a:p>
          <a:p>
            <a:pPr marL="241300" lvl="1" indent="-228600">
              <a:spcBef>
                <a:spcPts val="2255"/>
              </a:spcBef>
              <a:buFont typeface="Carlito"/>
              <a:buChar char="–"/>
              <a:tabLst>
                <a:tab pos="241300" algn="l"/>
              </a:tabLst>
            </a:pPr>
            <a:r>
              <a:rPr sz="2100" dirty="0">
                <a:latin typeface="Arial"/>
                <a:cs typeface="Arial"/>
              </a:rPr>
              <a:t>Resizing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meet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model's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requirements</a:t>
            </a:r>
            <a:endParaRPr sz="2100" dirty="0">
              <a:latin typeface="Arial"/>
              <a:cs typeface="Arial"/>
            </a:endParaRPr>
          </a:p>
          <a:p>
            <a:pPr marL="241300" lvl="1" indent="-228600">
              <a:spcBef>
                <a:spcPts val="2265"/>
              </a:spcBef>
              <a:buFont typeface="Carlito"/>
              <a:buChar char="–"/>
              <a:tabLst>
                <a:tab pos="241300" algn="l"/>
              </a:tabLst>
            </a:pPr>
            <a:r>
              <a:rPr sz="2100" dirty="0">
                <a:latin typeface="Arial"/>
                <a:cs typeface="Arial"/>
              </a:rPr>
              <a:t>Dividing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into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train,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test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datasets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8523" y="1470659"/>
            <a:ext cx="4954524" cy="4995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648" y="421894"/>
            <a:ext cx="5126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Choosing</a:t>
            </a:r>
            <a:r>
              <a:rPr spc="-420" dirty="0"/>
              <a:t> </a:t>
            </a:r>
            <a:r>
              <a:rPr spc="-114" dirty="0"/>
              <a:t>the</a:t>
            </a:r>
            <a:r>
              <a:rPr spc="-409" dirty="0"/>
              <a:t> </a:t>
            </a:r>
            <a:r>
              <a:rPr spc="-30" dirty="0"/>
              <a:t>AI</a:t>
            </a:r>
            <a:r>
              <a:rPr spc="-390" dirty="0"/>
              <a:t> </a:t>
            </a:r>
            <a:r>
              <a:rPr spc="-12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39" y="1214432"/>
            <a:ext cx="11092815" cy="5098703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75"/>
              </a:spcBef>
              <a:buAutoNum type="arabicPeriod"/>
              <a:tabLst>
                <a:tab pos="298450" algn="l"/>
              </a:tabLst>
            </a:pPr>
            <a:r>
              <a:rPr sz="2200" spc="-50" dirty="0">
                <a:latin typeface="Trebuchet MS"/>
                <a:cs typeface="Trebuchet MS"/>
              </a:rPr>
              <a:t>Problem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statement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and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type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of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data</a:t>
            </a:r>
            <a:endParaRPr sz="2200" dirty="0">
              <a:latin typeface="Trebuchet MS"/>
              <a:cs typeface="Trebuchet MS"/>
            </a:endParaRPr>
          </a:p>
          <a:p>
            <a:pPr marL="12700" marR="6991984">
              <a:lnSpc>
                <a:spcPct val="100000"/>
              </a:lnSpc>
              <a:spcBef>
                <a:spcPts val="1045"/>
              </a:spcBef>
            </a:pPr>
            <a:r>
              <a:rPr sz="1800" spc="-35" dirty="0">
                <a:latin typeface="Arial"/>
                <a:cs typeface="Arial"/>
              </a:rPr>
              <a:t>Classification,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Regression,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Segmentation, </a:t>
            </a:r>
            <a:r>
              <a:rPr sz="1800" dirty="0">
                <a:latin typeface="Arial"/>
                <a:cs typeface="Arial"/>
              </a:rPr>
              <a:t>Augmentation,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Feature </a:t>
            </a:r>
            <a:r>
              <a:rPr sz="1800" dirty="0">
                <a:latin typeface="Arial"/>
                <a:cs typeface="Arial"/>
              </a:rPr>
              <a:t>extraction,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12700" marR="7219950">
              <a:lnSpc>
                <a:spcPct val="145000"/>
              </a:lnSpc>
              <a:spcBef>
                <a:spcPts val="40"/>
              </a:spcBef>
            </a:pPr>
            <a:r>
              <a:rPr sz="1800" spc="-25" dirty="0">
                <a:latin typeface="Arial"/>
                <a:cs typeface="Arial"/>
              </a:rPr>
              <a:t>Time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SVM,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45" dirty="0">
                <a:latin typeface="Arial"/>
                <a:cs typeface="Arial"/>
              </a:rPr>
              <a:t>RF,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LSTM,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1D-</a:t>
            </a:r>
            <a:r>
              <a:rPr sz="1800" spc="-20" dirty="0">
                <a:latin typeface="Arial"/>
                <a:cs typeface="Arial"/>
              </a:rPr>
              <a:t>CNN, </a:t>
            </a:r>
            <a:r>
              <a:rPr sz="1800" spc="-25" dirty="0">
                <a:latin typeface="Arial"/>
                <a:cs typeface="Arial"/>
              </a:rPr>
              <a:t>Images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SVM,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CNN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65" dirty="0">
                <a:latin typeface="Arial"/>
                <a:cs typeface="Arial"/>
              </a:rPr>
              <a:t>Features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75" dirty="0">
                <a:latin typeface="Arial"/>
                <a:cs typeface="Arial"/>
              </a:rPr>
              <a:t>LR,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SVR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200" dirty="0">
                <a:latin typeface="Arial"/>
                <a:cs typeface="Arial"/>
              </a:rPr>
              <a:t>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SVM,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40" dirty="0">
                <a:latin typeface="Arial"/>
                <a:cs typeface="Arial"/>
              </a:rPr>
              <a:t>RF,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MLP,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DT</a:t>
            </a:r>
            <a:endParaRPr sz="1800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969"/>
              </a:spcBef>
              <a:buAutoNum type="arabicPeriod" startAt="2"/>
              <a:tabLst>
                <a:tab pos="304800" algn="l"/>
              </a:tabLst>
            </a:pPr>
            <a:r>
              <a:rPr sz="2200" spc="-30" dirty="0">
                <a:latin typeface="Trebuchet MS"/>
                <a:cs typeface="Trebuchet MS"/>
              </a:rPr>
              <a:t>Computational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capacity</a:t>
            </a:r>
            <a:endParaRPr sz="2200" dirty="0">
              <a:latin typeface="Trebuchet MS"/>
              <a:cs typeface="Trebuchet MS"/>
            </a:endParaRPr>
          </a:p>
          <a:p>
            <a:pPr marL="12700" marR="6755130">
              <a:lnSpc>
                <a:spcPct val="100000"/>
              </a:lnSpc>
              <a:spcBef>
                <a:spcPts val="1060"/>
              </a:spcBef>
            </a:pPr>
            <a:r>
              <a:rPr sz="1800" spc="-10" dirty="0">
                <a:latin typeface="Arial"/>
                <a:cs typeface="Arial"/>
              </a:rPr>
              <a:t>Simpler</a:t>
            </a:r>
            <a:r>
              <a:rPr sz="1800" dirty="0">
                <a:latin typeface="Arial"/>
                <a:cs typeface="Arial"/>
              </a:rPr>
              <a:t> model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dimensionality reduction</a:t>
            </a:r>
            <a:endParaRPr sz="1800" dirty="0">
              <a:latin typeface="Arial"/>
              <a:cs typeface="Arial"/>
            </a:endParaRPr>
          </a:p>
          <a:p>
            <a:pPr marL="12700" marR="6054725" indent="292100">
              <a:lnSpc>
                <a:spcPct val="100000"/>
              </a:lnSpc>
              <a:spcBef>
                <a:spcPts val="950"/>
              </a:spcBef>
              <a:buAutoNum type="arabicPeriod" startAt="3"/>
              <a:tabLst>
                <a:tab pos="304800" algn="l"/>
              </a:tabLst>
            </a:pPr>
            <a:r>
              <a:rPr sz="2200" spc="-120" dirty="0">
                <a:latin typeface="Trebuchet MS"/>
                <a:cs typeface="Trebuchet MS"/>
              </a:rPr>
              <a:t>Try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various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models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choose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best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fit </a:t>
            </a:r>
            <a:r>
              <a:rPr sz="2200" spc="-25" dirty="0">
                <a:latin typeface="Trebuchet MS"/>
                <a:cs typeface="Trebuchet MS"/>
              </a:rPr>
              <a:t>or </a:t>
            </a:r>
            <a:r>
              <a:rPr sz="2200" dirty="0">
                <a:latin typeface="Trebuchet MS"/>
                <a:cs typeface="Trebuchet MS"/>
              </a:rPr>
              <a:t>go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for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ensemble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200" dirty="0">
              <a:latin typeface="Trebuchet MS"/>
              <a:cs typeface="Trebuchet MS"/>
            </a:endParaRPr>
          </a:p>
          <a:p>
            <a:pPr marL="5727700">
              <a:lnSpc>
                <a:spcPct val="100000"/>
              </a:lnSpc>
            </a:pPr>
            <a:r>
              <a:rPr sz="1600" spc="-45" dirty="0">
                <a:latin typeface="Trebuchet MS"/>
                <a:cs typeface="Trebuchet MS"/>
              </a:rPr>
              <a:t>Source:</a:t>
            </a:r>
            <a:r>
              <a:rPr sz="1600" spc="30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https://cloud.google.com/products/ai/ml-</a:t>
            </a:r>
            <a:r>
              <a:rPr sz="1600" spc="-25" dirty="0">
                <a:latin typeface="Trebuchet MS"/>
                <a:cs typeface="Trebuchet MS"/>
              </a:rPr>
              <a:t>comic-</a:t>
            </a:r>
            <a:r>
              <a:rPr sz="1600" spc="-50" dirty="0">
                <a:latin typeface="Trebuchet MS"/>
                <a:cs typeface="Trebuchet MS"/>
              </a:rPr>
              <a:t>1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194309"/>
            <a:ext cx="4215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Training</a:t>
            </a:r>
            <a:r>
              <a:rPr spc="-440" dirty="0"/>
              <a:t> </a:t>
            </a:r>
            <a:r>
              <a:rPr spc="-114" dirty="0"/>
              <a:t>the</a:t>
            </a:r>
            <a:r>
              <a:rPr spc="-380" dirty="0"/>
              <a:t> </a:t>
            </a:r>
            <a:r>
              <a:rPr spc="-14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39" y="1266571"/>
            <a:ext cx="7948930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split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as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part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of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training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subset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passed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onto 	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chosen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AI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55" dirty="0">
                <a:latin typeface="Trebuchet MS"/>
                <a:cs typeface="Trebuchet MS"/>
              </a:rPr>
              <a:t>A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small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portion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retained </a:t>
            </a:r>
            <a:r>
              <a:rPr sz="2400" spc="75" dirty="0">
                <a:latin typeface="Trebuchet MS"/>
                <a:cs typeface="Trebuchet MS"/>
              </a:rPr>
              <a:t>as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lang="en-US" sz="2400" spc="-10" dirty="0">
                <a:latin typeface="Trebuchet MS"/>
                <a:cs typeface="Trebuchet MS"/>
              </a:rPr>
              <a:t>test</a:t>
            </a:r>
            <a:endParaRPr sz="24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400" spc="-50" dirty="0">
                <a:latin typeface="Trebuchet MS"/>
                <a:cs typeface="Trebuchet MS"/>
              </a:rPr>
              <a:t>data,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which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test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model's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learning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8164" y="5618479"/>
            <a:ext cx="524510" cy="524510"/>
          </a:xfrm>
          <a:custGeom>
            <a:avLst/>
            <a:gdLst/>
            <a:ahLst/>
            <a:cxnLst/>
            <a:rect l="l" t="t" r="r" b="b"/>
            <a:pathLst>
              <a:path w="524509" h="524510">
                <a:moveTo>
                  <a:pt x="524256" y="208280"/>
                </a:moveTo>
                <a:lnTo>
                  <a:pt x="317119" y="208280"/>
                </a:lnTo>
                <a:lnTo>
                  <a:pt x="317119" y="0"/>
                </a:lnTo>
                <a:lnTo>
                  <a:pt x="207137" y="0"/>
                </a:lnTo>
                <a:lnTo>
                  <a:pt x="207137" y="208280"/>
                </a:lnTo>
                <a:lnTo>
                  <a:pt x="0" y="208280"/>
                </a:lnTo>
                <a:lnTo>
                  <a:pt x="0" y="317500"/>
                </a:lnTo>
                <a:lnTo>
                  <a:pt x="207137" y="317500"/>
                </a:lnTo>
                <a:lnTo>
                  <a:pt x="207137" y="524510"/>
                </a:lnTo>
                <a:lnTo>
                  <a:pt x="317119" y="524510"/>
                </a:lnTo>
                <a:lnTo>
                  <a:pt x="317119" y="317500"/>
                </a:lnTo>
                <a:lnTo>
                  <a:pt x="524256" y="317500"/>
                </a:lnTo>
                <a:lnTo>
                  <a:pt x="524256" y="208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546" y="775334"/>
            <a:ext cx="1813560" cy="710565"/>
          </a:xfrm>
          <a:custGeom>
            <a:avLst/>
            <a:gdLst/>
            <a:ahLst/>
            <a:cxnLst/>
            <a:rect l="l" t="t" r="r" b="b"/>
            <a:pathLst>
              <a:path w="1813560" h="710565">
                <a:moveTo>
                  <a:pt x="1813560" y="0"/>
                </a:moveTo>
                <a:lnTo>
                  <a:pt x="0" y="0"/>
                </a:lnTo>
                <a:lnTo>
                  <a:pt x="0" y="710184"/>
                </a:lnTo>
                <a:lnTo>
                  <a:pt x="1813560" y="710184"/>
                </a:lnTo>
                <a:lnTo>
                  <a:pt x="1813560" y="0"/>
                </a:lnTo>
                <a:close/>
              </a:path>
            </a:pathLst>
          </a:custGeom>
          <a:solidFill>
            <a:srgbClr val="FB76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6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Training</a:t>
            </a:r>
            <a:r>
              <a:rPr spc="-445" dirty="0"/>
              <a:t> </a:t>
            </a:r>
            <a:r>
              <a:rPr spc="-110" dirty="0"/>
              <a:t>or</a:t>
            </a:r>
            <a:r>
              <a:rPr spc="-390" dirty="0"/>
              <a:t> </a:t>
            </a:r>
            <a:r>
              <a:rPr spc="-140" dirty="0">
                <a:solidFill>
                  <a:srgbClr val="FB765B"/>
                </a:solidFill>
              </a:rPr>
              <a:t>"</a:t>
            </a:r>
            <a:r>
              <a:rPr spc="-140" dirty="0"/>
              <a:t>learning</a:t>
            </a:r>
            <a:r>
              <a:rPr spc="-140" dirty="0">
                <a:solidFill>
                  <a:srgbClr val="FB765B"/>
                </a:solidFill>
              </a:rPr>
              <a:t>"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2011679"/>
            <a:ext cx="11274552" cy="41407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3055" y="976883"/>
            <a:ext cx="5892165" cy="5881370"/>
            <a:chOff x="6163055" y="976883"/>
            <a:chExt cx="5892165" cy="5881370"/>
          </a:xfrm>
        </p:grpSpPr>
        <p:sp>
          <p:nvSpPr>
            <p:cNvPr id="3" name="object 3"/>
            <p:cNvSpPr/>
            <p:nvPr/>
          </p:nvSpPr>
          <p:spPr>
            <a:xfrm>
              <a:off x="6513575" y="1583435"/>
              <a:ext cx="4930140" cy="5041900"/>
            </a:xfrm>
            <a:custGeom>
              <a:avLst/>
              <a:gdLst/>
              <a:ahLst/>
              <a:cxnLst/>
              <a:rect l="l" t="t" r="r" b="b"/>
              <a:pathLst>
                <a:path w="4930140" h="5041900">
                  <a:moveTo>
                    <a:pt x="4108450" y="0"/>
                  </a:moveTo>
                  <a:lnTo>
                    <a:pt x="821690" y="0"/>
                  </a:lnTo>
                  <a:lnTo>
                    <a:pt x="773413" y="1395"/>
                  </a:lnTo>
                  <a:lnTo>
                    <a:pt x="725870" y="5528"/>
                  </a:lnTo>
                  <a:lnTo>
                    <a:pt x="679138" y="12323"/>
                  </a:lnTo>
                  <a:lnTo>
                    <a:pt x="633295" y="21703"/>
                  </a:lnTo>
                  <a:lnTo>
                    <a:pt x="588417" y="33590"/>
                  </a:lnTo>
                  <a:lnTo>
                    <a:pt x="544582" y="47907"/>
                  </a:lnTo>
                  <a:lnTo>
                    <a:pt x="501866" y="64577"/>
                  </a:lnTo>
                  <a:lnTo>
                    <a:pt x="460347" y="83523"/>
                  </a:lnTo>
                  <a:lnTo>
                    <a:pt x="420101" y="104669"/>
                  </a:lnTo>
                  <a:lnTo>
                    <a:pt x="381207" y="127936"/>
                  </a:lnTo>
                  <a:lnTo>
                    <a:pt x="343741" y="153247"/>
                  </a:lnTo>
                  <a:lnTo>
                    <a:pt x="307779" y="180527"/>
                  </a:lnTo>
                  <a:lnTo>
                    <a:pt x="273400" y="209697"/>
                  </a:lnTo>
                  <a:lnTo>
                    <a:pt x="240680" y="240680"/>
                  </a:lnTo>
                  <a:lnTo>
                    <a:pt x="209697" y="273400"/>
                  </a:lnTo>
                  <a:lnTo>
                    <a:pt x="180527" y="307779"/>
                  </a:lnTo>
                  <a:lnTo>
                    <a:pt x="153247" y="343741"/>
                  </a:lnTo>
                  <a:lnTo>
                    <a:pt x="127936" y="381207"/>
                  </a:lnTo>
                  <a:lnTo>
                    <a:pt x="104669" y="420101"/>
                  </a:lnTo>
                  <a:lnTo>
                    <a:pt x="83523" y="460347"/>
                  </a:lnTo>
                  <a:lnTo>
                    <a:pt x="64577" y="501866"/>
                  </a:lnTo>
                  <a:lnTo>
                    <a:pt x="47907" y="544582"/>
                  </a:lnTo>
                  <a:lnTo>
                    <a:pt x="33590" y="588417"/>
                  </a:lnTo>
                  <a:lnTo>
                    <a:pt x="21703" y="633295"/>
                  </a:lnTo>
                  <a:lnTo>
                    <a:pt x="12323" y="679138"/>
                  </a:lnTo>
                  <a:lnTo>
                    <a:pt x="5528" y="725870"/>
                  </a:lnTo>
                  <a:lnTo>
                    <a:pt x="1395" y="773413"/>
                  </a:lnTo>
                  <a:lnTo>
                    <a:pt x="0" y="821689"/>
                  </a:lnTo>
                  <a:lnTo>
                    <a:pt x="0" y="4219689"/>
                  </a:lnTo>
                  <a:lnTo>
                    <a:pt x="1395" y="4267970"/>
                  </a:lnTo>
                  <a:lnTo>
                    <a:pt x="5528" y="4315516"/>
                  </a:lnTo>
                  <a:lnTo>
                    <a:pt x="12323" y="4362250"/>
                  </a:lnTo>
                  <a:lnTo>
                    <a:pt x="21703" y="4408096"/>
                  </a:lnTo>
                  <a:lnTo>
                    <a:pt x="33590" y="4452976"/>
                  </a:lnTo>
                  <a:lnTo>
                    <a:pt x="47907" y="4496813"/>
                  </a:lnTo>
                  <a:lnTo>
                    <a:pt x="64577" y="4539531"/>
                  </a:lnTo>
                  <a:lnTo>
                    <a:pt x="83523" y="4581051"/>
                  </a:lnTo>
                  <a:lnTo>
                    <a:pt x="104669" y="4621297"/>
                  </a:lnTo>
                  <a:lnTo>
                    <a:pt x="127936" y="4660192"/>
                  </a:lnTo>
                  <a:lnTo>
                    <a:pt x="153247" y="4697659"/>
                  </a:lnTo>
                  <a:lnTo>
                    <a:pt x="180527" y="4733620"/>
                  </a:lnTo>
                  <a:lnTo>
                    <a:pt x="209697" y="4767999"/>
                  </a:lnTo>
                  <a:lnTo>
                    <a:pt x="240680" y="4800719"/>
                  </a:lnTo>
                  <a:lnTo>
                    <a:pt x="273400" y="4831702"/>
                  </a:lnTo>
                  <a:lnTo>
                    <a:pt x="307779" y="4860871"/>
                  </a:lnTo>
                  <a:lnTo>
                    <a:pt x="343741" y="4888150"/>
                  </a:lnTo>
                  <a:lnTo>
                    <a:pt x="381207" y="4913461"/>
                  </a:lnTo>
                  <a:lnTo>
                    <a:pt x="420101" y="4936727"/>
                  </a:lnTo>
                  <a:lnTo>
                    <a:pt x="460347" y="4957872"/>
                  </a:lnTo>
                  <a:lnTo>
                    <a:pt x="501866" y="4976817"/>
                  </a:lnTo>
                  <a:lnTo>
                    <a:pt x="544582" y="4993487"/>
                  </a:lnTo>
                  <a:lnTo>
                    <a:pt x="588417" y="5007803"/>
                  </a:lnTo>
                  <a:lnTo>
                    <a:pt x="633295" y="5019689"/>
                  </a:lnTo>
                  <a:lnTo>
                    <a:pt x="679138" y="5029069"/>
                  </a:lnTo>
                  <a:lnTo>
                    <a:pt x="725870" y="5035863"/>
                  </a:lnTo>
                  <a:lnTo>
                    <a:pt x="773413" y="5039997"/>
                  </a:lnTo>
                  <a:lnTo>
                    <a:pt x="821690" y="5041392"/>
                  </a:lnTo>
                  <a:lnTo>
                    <a:pt x="4108450" y="5041392"/>
                  </a:lnTo>
                  <a:lnTo>
                    <a:pt x="4156726" y="5039997"/>
                  </a:lnTo>
                  <a:lnTo>
                    <a:pt x="4204269" y="5035863"/>
                  </a:lnTo>
                  <a:lnTo>
                    <a:pt x="4251001" y="5029069"/>
                  </a:lnTo>
                  <a:lnTo>
                    <a:pt x="4296844" y="5019689"/>
                  </a:lnTo>
                  <a:lnTo>
                    <a:pt x="4341722" y="5007803"/>
                  </a:lnTo>
                  <a:lnTo>
                    <a:pt x="4385557" y="4993487"/>
                  </a:lnTo>
                  <a:lnTo>
                    <a:pt x="4428273" y="4976817"/>
                  </a:lnTo>
                  <a:lnTo>
                    <a:pt x="4469792" y="4957872"/>
                  </a:lnTo>
                  <a:lnTo>
                    <a:pt x="4510038" y="4936727"/>
                  </a:lnTo>
                  <a:lnTo>
                    <a:pt x="4548932" y="4913461"/>
                  </a:lnTo>
                  <a:lnTo>
                    <a:pt x="4586398" y="4888150"/>
                  </a:lnTo>
                  <a:lnTo>
                    <a:pt x="4622360" y="4860871"/>
                  </a:lnTo>
                  <a:lnTo>
                    <a:pt x="4656739" y="4831702"/>
                  </a:lnTo>
                  <a:lnTo>
                    <a:pt x="4689459" y="4800719"/>
                  </a:lnTo>
                  <a:lnTo>
                    <a:pt x="4720442" y="4767999"/>
                  </a:lnTo>
                  <a:lnTo>
                    <a:pt x="4749612" y="4733620"/>
                  </a:lnTo>
                  <a:lnTo>
                    <a:pt x="4776892" y="4697659"/>
                  </a:lnTo>
                  <a:lnTo>
                    <a:pt x="4802203" y="4660192"/>
                  </a:lnTo>
                  <a:lnTo>
                    <a:pt x="4825470" y="4621297"/>
                  </a:lnTo>
                  <a:lnTo>
                    <a:pt x="4846616" y="4581051"/>
                  </a:lnTo>
                  <a:lnTo>
                    <a:pt x="4865562" y="4539531"/>
                  </a:lnTo>
                  <a:lnTo>
                    <a:pt x="4882232" y="4496813"/>
                  </a:lnTo>
                  <a:lnTo>
                    <a:pt x="4896549" y="4452976"/>
                  </a:lnTo>
                  <a:lnTo>
                    <a:pt x="4908436" y="4408096"/>
                  </a:lnTo>
                  <a:lnTo>
                    <a:pt x="4917816" y="4362250"/>
                  </a:lnTo>
                  <a:lnTo>
                    <a:pt x="4924611" y="4315516"/>
                  </a:lnTo>
                  <a:lnTo>
                    <a:pt x="4928744" y="4267970"/>
                  </a:lnTo>
                  <a:lnTo>
                    <a:pt x="4930140" y="4219689"/>
                  </a:lnTo>
                  <a:lnTo>
                    <a:pt x="4930140" y="821689"/>
                  </a:lnTo>
                  <a:lnTo>
                    <a:pt x="4928744" y="773413"/>
                  </a:lnTo>
                  <a:lnTo>
                    <a:pt x="4924611" y="725870"/>
                  </a:lnTo>
                  <a:lnTo>
                    <a:pt x="4917816" y="679138"/>
                  </a:lnTo>
                  <a:lnTo>
                    <a:pt x="4908436" y="633295"/>
                  </a:lnTo>
                  <a:lnTo>
                    <a:pt x="4896549" y="588417"/>
                  </a:lnTo>
                  <a:lnTo>
                    <a:pt x="4882232" y="544582"/>
                  </a:lnTo>
                  <a:lnTo>
                    <a:pt x="4865562" y="501866"/>
                  </a:lnTo>
                  <a:lnTo>
                    <a:pt x="4846616" y="460347"/>
                  </a:lnTo>
                  <a:lnTo>
                    <a:pt x="4825470" y="420101"/>
                  </a:lnTo>
                  <a:lnTo>
                    <a:pt x="4802203" y="381207"/>
                  </a:lnTo>
                  <a:lnTo>
                    <a:pt x="4776892" y="343741"/>
                  </a:lnTo>
                  <a:lnTo>
                    <a:pt x="4749612" y="307779"/>
                  </a:lnTo>
                  <a:lnTo>
                    <a:pt x="4720442" y="273400"/>
                  </a:lnTo>
                  <a:lnTo>
                    <a:pt x="4689459" y="240680"/>
                  </a:lnTo>
                  <a:lnTo>
                    <a:pt x="4656739" y="209697"/>
                  </a:lnTo>
                  <a:lnTo>
                    <a:pt x="4622360" y="180527"/>
                  </a:lnTo>
                  <a:lnTo>
                    <a:pt x="4586398" y="153247"/>
                  </a:lnTo>
                  <a:lnTo>
                    <a:pt x="4548932" y="127936"/>
                  </a:lnTo>
                  <a:lnTo>
                    <a:pt x="4510038" y="104669"/>
                  </a:lnTo>
                  <a:lnTo>
                    <a:pt x="4469792" y="83523"/>
                  </a:lnTo>
                  <a:lnTo>
                    <a:pt x="4428273" y="64577"/>
                  </a:lnTo>
                  <a:lnTo>
                    <a:pt x="4385557" y="47907"/>
                  </a:lnTo>
                  <a:lnTo>
                    <a:pt x="4341722" y="33590"/>
                  </a:lnTo>
                  <a:lnTo>
                    <a:pt x="4296844" y="21703"/>
                  </a:lnTo>
                  <a:lnTo>
                    <a:pt x="4251001" y="12323"/>
                  </a:lnTo>
                  <a:lnTo>
                    <a:pt x="4204269" y="5528"/>
                  </a:lnTo>
                  <a:lnTo>
                    <a:pt x="4156726" y="1395"/>
                  </a:lnTo>
                  <a:lnTo>
                    <a:pt x="4108450" y="0"/>
                  </a:lnTo>
                  <a:close/>
                </a:path>
              </a:pathLst>
            </a:custGeom>
            <a:solidFill>
              <a:srgbClr val="272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13575" y="1583435"/>
              <a:ext cx="4930140" cy="5041900"/>
            </a:xfrm>
            <a:custGeom>
              <a:avLst/>
              <a:gdLst/>
              <a:ahLst/>
              <a:cxnLst/>
              <a:rect l="l" t="t" r="r" b="b"/>
              <a:pathLst>
                <a:path w="4930140" h="5041900">
                  <a:moveTo>
                    <a:pt x="0" y="821689"/>
                  </a:moveTo>
                  <a:lnTo>
                    <a:pt x="1395" y="773413"/>
                  </a:lnTo>
                  <a:lnTo>
                    <a:pt x="5528" y="725870"/>
                  </a:lnTo>
                  <a:lnTo>
                    <a:pt x="12323" y="679138"/>
                  </a:lnTo>
                  <a:lnTo>
                    <a:pt x="21703" y="633295"/>
                  </a:lnTo>
                  <a:lnTo>
                    <a:pt x="33590" y="588417"/>
                  </a:lnTo>
                  <a:lnTo>
                    <a:pt x="47907" y="544582"/>
                  </a:lnTo>
                  <a:lnTo>
                    <a:pt x="64577" y="501866"/>
                  </a:lnTo>
                  <a:lnTo>
                    <a:pt x="83523" y="460347"/>
                  </a:lnTo>
                  <a:lnTo>
                    <a:pt x="104669" y="420101"/>
                  </a:lnTo>
                  <a:lnTo>
                    <a:pt x="127936" y="381207"/>
                  </a:lnTo>
                  <a:lnTo>
                    <a:pt x="153247" y="343741"/>
                  </a:lnTo>
                  <a:lnTo>
                    <a:pt x="180527" y="307779"/>
                  </a:lnTo>
                  <a:lnTo>
                    <a:pt x="209697" y="273400"/>
                  </a:lnTo>
                  <a:lnTo>
                    <a:pt x="240680" y="240680"/>
                  </a:lnTo>
                  <a:lnTo>
                    <a:pt x="273400" y="209697"/>
                  </a:lnTo>
                  <a:lnTo>
                    <a:pt x="307779" y="180527"/>
                  </a:lnTo>
                  <a:lnTo>
                    <a:pt x="343741" y="153247"/>
                  </a:lnTo>
                  <a:lnTo>
                    <a:pt x="381207" y="127936"/>
                  </a:lnTo>
                  <a:lnTo>
                    <a:pt x="420101" y="104669"/>
                  </a:lnTo>
                  <a:lnTo>
                    <a:pt x="460347" y="83523"/>
                  </a:lnTo>
                  <a:lnTo>
                    <a:pt x="501866" y="64577"/>
                  </a:lnTo>
                  <a:lnTo>
                    <a:pt x="544582" y="47907"/>
                  </a:lnTo>
                  <a:lnTo>
                    <a:pt x="588417" y="33590"/>
                  </a:lnTo>
                  <a:lnTo>
                    <a:pt x="633295" y="21703"/>
                  </a:lnTo>
                  <a:lnTo>
                    <a:pt x="679138" y="12323"/>
                  </a:lnTo>
                  <a:lnTo>
                    <a:pt x="725870" y="5528"/>
                  </a:lnTo>
                  <a:lnTo>
                    <a:pt x="773413" y="1395"/>
                  </a:lnTo>
                  <a:lnTo>
                    <a:pt x="821690" y="0"/>
                  </a:lnTo>
                  <a:lnTo>
                    <a:pt x="4108450" y="0"/>
                  </a:lnTo>
                  <a:lnTo>
                    <a:pt x="4156726" y="1395"/>
                  </a:lnTo>
                  <a:lnTo>
                    <a:pt x="4204269" y="5528"/>
                  </a:lnTo>
                  <a:lnTo>
                    <a:pt x="4251001" y="12323"/>
                  </a:lnTo>
                  <a:lnTo>
                    <a:pt x="4296844" y="21703"/>
                  </a:lnTo>
                  <a:lnTo>
                    <a:pt x="4341722" y="33590"/>
                  </a:lnTo>
                  <a:lnTo>
                    <a:pt x="4385557" y="47907"/>
                  </a:lnTo>
                  <a:lnTo>
                    <a:pt x="4428273" y="64577"/>
                  </a:lnTo>
                  <a:lnTo>
                    <a:pt x="4469792" y="83523"/>
                  </a:lnTo>
                  <a:lnTo>
                    <a:pt x="4510038" y="104669"/>
                  </a:lnTo>
                  <a:lnTo>
                    <a:pt x="4548932" y="127936"/>
                  </a:lnTo>
                  <a:lnTo>
                    <a:pt x="4586398" y="153247"/>
                  </a:lnTo>
                  <a:lnTo>
                    <a:pt x="4622360" y="180527"/>
                  </a:lnTo>
                  <a:lnTo>
                    <a:pt x="4656739" y="209697"/>
                  </a:lnTo>
                  <a:lnTo>
                    <a:pt x="4689459" y="240680"/>
                  </a:lnTo>
                  <a:lnTo>
                    <a:pt x="4720442" y="273400"/>
                  </a:lnTo>
                  <a:lnTo>
                    <a:pt x="4749612" y="307779"/>
                  </a:lnTo>
                  <a:lnTo>
                    <a:pt x="4776892" y="343741"/>
                  </a:lnTo>
                  <a:lnTo>
                    <a:pt x="4802203" y="381207"/>
                  </a:lnTo>
                  <a:lnTo>
                    <a:pt x="4825470" y="420101"/>
                  </a:lnTo>
                  <a:lnTo>
                    <a:pt x="4846616" y="460347"/>
                  </a:lnTo>
                  <a:lnTo>
                    <a:pt x="4865562" y="501866"/>
                  </a:lnTo>
                  <a:lnTo>
                    <a:pt x="4882232" y="544582"/>
                  </a:lnTo>
                  <a:lnTo>
                    <a:pt x="4896549" y="588417"/>
                  </a:lnTo>
                  <a:lnTo>
                    <a:pt x="4908436" y="633295"/>
                  </a:lnTo>
                  <a:lnTo>
                    <a:pt x="4917816" y="679138"/>
                  </a:lnTo>
                  <a:lnTo>
                    <a:pt x="4924611" y="725870"/>
                  </a:lnTo>
                  <a:lnTo>
                    <a:pt x="4928744" y="773413"/>
                  </a:lnTo>
                  <a:lnTo>
                    <a:pt x="4930140" y="821689"/>
                  </a:lnTo>
                  <a:lnTo>
                    <a:pt x="4930140" y="4219689"/>
                  </a:lnTo>
                  <a:lnTo>
                    <a:pt x="4928744" y="4267970"/>
                  </a:lnTo>
                  <a:lnTo>
                    <a:pt x="4924611" y="4315516"/>
                  </a:lnTo>
                  <a:lnTo>
                    <a:pt x="4917816" y="4362250"/>
                  </a:lnTo>
                  <a:lnTo>
                    <a:pt x="4908436" y="4408096"/>
                  </a:lnTo>
                  <a:lnTo>
                    <a:pt x="4896549" y="4452976"/>
                  </a:lnTo>
                  <a:lnTo>
                    <a:pt x="4882232" y="4496813"/>
                  </a:lnTo>
                  <a:lnTo>
                    <a:pt x="4865562" y="4539531"/>
                  </a:lnTo>
                  <a:lnTo>
                    <a:pt x="4846616" y="4581051"/>
                  </a:lnTo>
                  <a:lnTo>
                    <a:pt x="4825470" y="4621297"/>
                  </a:lnTo>
                  <a:lnTo>
                    <a:pt x="4802203" y="4660192"/>
                  </a:lnTo>
                  <a:lnTo>
                    <a:pt x="4776892" y="4697659"/>
                  </a:lnTo>
                  <a:lnTo>
                    <a:pt x="4749612" y="4733620"/>
                  </a:lnTo>
                  <a:lnTo>
                    <a:pt x="4720442" y="4767999"/>
                  </a:lnTo>
                  <a:lnTo>
                    <a:pt x="4689459" y="4800719"/>
                  </a:lnTo>
                  <a:lnTo>
                    <a:pt x="4656739" y="4831702"/>
                  </a:lnTo>
                  <a:lnTo>
                    <a:pt x="4622360" y="4860871"/>
                  </a:lnTo>
                  <a:lnTo>
                    <a:pt x="4586398" y="4888150"/>
                  </a:lnTo>
                  <a:lnTo>
                    <a:pt x="4548932" y="4913461"/>
                  </a:lnTo>
                  <a:lnTo>
                    <a:pt x="4510038" y="4936727"/>
                  </a:lnTo>
                  <a:lnTo>
                    <a:pt x="4469792" y="4957872"/>
                  </a:lnTo>
                  <a:lnTo>
                    <a:pt x="4428273" y="4976817"/>
                  </a:lnTo>
                  <a:lnTo>
                    <a:pt x="4385557" y="4993487"/>
                  </a:lnTo>
                  <a:lnTo>
                    <a:pt x="4341722" y="5007803"/>
                  </a:lnTo>
                  <a:lnTo>
                    <a:pt x="4296844" y="5019689"/>
                  </a:lnTo>
                  <a:lnTo>
                    <a:pt x="4251001" y="5029069"/>
                  </a:lnTo>
                  <a:lnTo>
                    <a:pt x="4204269" y="5035863"/>
                  </a:lnTo>
                  <a:lnTo>
                    <a:pt x="4156726" y="5039997"/>
                  </a:lnTo>
                  <a:lnTo>
                    <a:pt x="4108450" y="5041392"/>
                  </a:lnTo>
                  <a:lnTo>
                    <a:pt x="821690" y="5041392"/>
                  </a:lnTo>
                  <a:lnTo>
                    <a:pt x="773413" y="5039997"/>
                  </a:lnTo>
                  <a:lnTo>
                    <a:pt x="725870" y="5035863"/>
                  </a:lnTo>
                  <a:lnTo>
                    <a:pt x="679138" y="5029069"/>
                  </a:lnTo>
                  <a:lnTo>
                    <a:pt x="633295" y="5019689"/>
                  </a:lnTo>
                  <a:lnTo>
                    <a:pt x="588417" y="5007803"/>
                  </a:lnTo>
                  <a:lnTo>
                    <a:pt x="544582" y="4993487"/>
                  </a:lnTo>
                  <a:lnTo>
                    <a:pt x="501866" y="4976817"/>
                  </a:lnTo>
                  <a:lnTo>
                    <a:pt x="460347" y="4957872"/>
                  </a:lnTo>
                  <a:lnTo>
                    <a:pt x="420101" y="4936727"/>
                  </a:lnTo>
                  <a:lnTo>
                    <a:pt x="381207" y="4913461"/>
                  </a:lnTo>
                  <a:lnTo>
                    <a:pt x="343741" y="4888150"/>
                  </a:lnTo>
                  <a:lnTo>
                    <a:pt x="307779" y="4860871"/>
                  </a:lnTo>
                  <a:lnTo>
                    <a:pt x="273400" y="4831702"/>
                  </a:lnTo>
                  <a:lnTo>
                    <a:pt x="240680" y="4800719"/>
                  </a:lnTo>
                  <a:lnTo>
                    <a:pt x="209697" y="4767999"/>
                  </a:lnTo>
                  <a:lnTo>
                    <a:pt x="180527" y="4733620"/>
                  </a:lnTo>
                  <a:lnTo>
                    <a:pt x="153247" y="4697659"/>
                  </a:lnTo>
                  <a:lnTo>
                    <a:pt x="127936" y="4660192"/>
                  </a:lnTo>
                  <a:lnTo>
                    <a:pt x="104669" y="4621297"/>
                  </a:lnTo>
                  <a:lnTo>
                    <a:pt x="83523" y="4581051"/>
                  </a:lnTo>
                  <a:lnTo>
                    <a:pt x="64577" y="4539531"/>
                  </a:lnTo>
                  <a:lnTo>
                    <a:pt x="47907" y="4496813"/>
                  </a:lnTo>
                  <a:lnTo>
                    <a:pt x="33590" y="4452976"/>
                  </a:lnTo>
                  <a:lnTo>
                    <a:pt x="21703" y="4408096"/>
                  </a:lnTo>
                  <a:lnTo>
                    <a:pt x="12323" y="4362250"/>
                  </a:lnTo>
                  <a:lnTo>
                    <a:pt x="5528" y="4315516"/>
                  </a:lnTo>
                  <a:lnTo>
                    <a:pt x="1395" y="4267970"/>
                  </a:lnTo>
                  <a:lnTo>
                    <a:pt x="0" y="4219689"/>
                  </a:lnTo>
                  <a:lnTo>
                    <a:pt x="0" y="82168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783" y="449071"/>
            <a:ext cx="40278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Testing</a:t>
            </a:r>
            <a:r>
              <a:rPr spc="-415" dirty="0"/>
              <a:t> </a:t>
            </a:r>
            <a:r>
              <a:rPr spc="-114" dirty="0"/>
              <a:t>the</a:t>
            </a:r>
            <a:r>
              <a:rPr spc="-380" dirty="0"/>
              <a:t> </a:t>
            </a:r>
            <a:r>
              <a:rPr spc="-130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839" y="1646935"/>
            <a:ext cx="5200650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  <a:buFont typeface="Carlito"/>
              <a:buChar char="–"/>
              <a:tabLst>
                <a:tab pos="241300" algn="l"/>
              </a:tabLst>
            </a:pPr>
            <a:r>
              <a:rPr sz="2400" spc="-25" dirty="0">
                <a:latin typeface="Trebuchet MS"/>
                <a:cs typeface="Trebuchet MS"/>
              </a:rPr>
              <a:t>Choose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model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appropriate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evaluation 	</a:t>
            </a:r>
            <a:r>
              <a:rPr sz="2400" spc="-10" dirty="0">
                <a:latin typeface="Trebuchet MS"/>
                <a:cs typeface="Trebuchet MS"/>
              </a:rPr>
              <a:t>metrics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80" dirty="0">
                <a:latin typeface="Trebuchet MS"/>
                <a:cs typeface="Trebuchet MS"/>
              </a:rPr>
              <a:t>Testing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hold-</a:t>
            </a:r>
            <a:r>
              <a:rPr sz="2400" spc="-60" dirty="0">
                <a:latin typeface="Trebuchet MS"/>
                <a:cs typeface="Trebuchet MS"/>
              </a:rPr>
              <a:t>out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4167" y="1786127"/>
            <a:ext cx="7037832" cy="45963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1" y="744982"/>
            <a:ext cx="726884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4" dirty="0"/>
              <a:t>Steps</a:t>
            </a:r>
            <a:r>
              <a:rPr sz="4100" spc="-365" dirty="0"/>
              <a:t> </a:t>
            </a:r>
            <a:r>
              <a:rPr sz="4100" spc="-105" dirty="0"/>
              <a:t>in</a:t>
            </a:r>
            <a:r>
              <a:rPr sz="4100" spc="-360" dirty="0"/>
              <a:t> </a:t>
            </a:r>
            <a:r>
              <a:rPr sz="4100" spc="-155" dirty="0"/>
              <a:t>implementing</a:t>
            </a:r>
            <a:r>
              <a:rPr sz="4100" spc="-390" dirty="0"/>
              <a:t> </a:t>
            </a:r>
            <a:r>
              <a:rPr sz="4100" spc="-300" dirty="0"/>
              <a:t>an</a:t>
            </a:r>
            <a:r>
              <a:rPr sz="4100" spc="-360" dirty="0"/>
              <a:t> </a:t>
            </a:r>
            <a:r>
              <a:rPr sz="4100" spc="-25" dirty="0"/>
              <a:t>AI</a:t>
            </a:r>
            <a:r>
              <a:rPr sz="4100" spc="-375" dirty="0"/>
              <a:t> </a:t>
            </a:r>
            <a:r>
              <a:rPr sz="4100" spc="-75" dirty="0"/>
              <a:t>model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9881616" y="976883"/>
            <a:ext cx="1336675" cy="120650"/>
          </a:xfrm>
          <a:custGeom>
            <a:avLst/>
            <a:gdLst/>
            <a:ahLst/>
            <a:cxnLst/>
            <a:rect l="l" t="t" r="r" b="b"/>
            <a:pathLst>
              <a:path w="1336675" h="120650">
                <a:moveTo>
                  <a:pt x="1336548" y="0"/>
                </a:moveTo>
                <a:lnTo>
                  <a:pt x="0" y="0"/>
                </a:lnTo>
                <a:lnTo>
                  <a:pt x="0" y="120396"/>
                </a:lnTo>
                <a:lnTo>
                  <a:pt x="1336548" y="120396"/>
                </a:lnTo>
                <a:lnTo>
                  <a:pt x="133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97279"/>
            <a:ext cx="584200" cy="5760720"/>
            <a:chOff x="0" y="1097279"/>
            <a:chExt cx="584200" cy="5760720"/>
          </a:xfrm>
        </p:grpSpPr>
        <p:sp>
          <p:nvSpPr>
            <p:cNvPr id="5" name="object 5"/>
            <p:cNvSpPr/>
            <p:nvPr/>
          </p:nvSpPr>
          <p:spPr>
            <a:xfrm>
              <a:off x="0" y="1097279"/>
              <a:ext cx="264160" cy="5760720"/>
            </a:xfrm>
            <a:custGeom>
              <a:avLst/>
              <a:gdLst/>
              <a:ahLst/>
              <a:cxnLst/>
              <a:rect l="l" t="t" r="r" b="b"/>
              <a:pathLst>
                <a:path w="264160" h="5760720">
                  <a:moveTo>
                    <a:pt x="263652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263652" y="576072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2" y="5618480"/>
              <a:ext cx="525780" cy="524510"/>
            </a:xfrm>
            <a:custGeom>
              <a:avLst/>
              <a:gdLst/>
              <a:ahLst/>
              <a:cxnLst/>
              <a:rect l="l" t="t" r="r" b="b"/>
              <a:pathLst>
                <a:path w="525780" h="524510">
                  <a:moveTo>
                    <a:pt x="525780" y="208280"/>
                  </a:moveTo>
                  <a:lnTo>
                    <a:pt x="318617" y="208280"/>
                  </a:lnTo>
                  <a:lnTo>
                    <a:pt x="318617" y="0"/>
                  </a:lnTo>
                  <a:lnTo>
                    <a:pt x="207162" y="0"/>
                  </a:lnTo>
                  <a:lnTo>
                    <a:pt x="207162" y="208280"/>
                  </a:lnTo>
                  <a:lnTo>
                    <a:pt x="0" y="208280"/>
                  </a:lnTo>
                  <a:lnTo>
                    <a:pt x="0" y="317500"/>
                  </a:lnTo>
                  <a:lnTo>
                    <a:pt x="207162" y="317500"/>
                  </a:lnTo>
                  <a:lnTo>
                    <a:pt x="207162" y="524510"/>
                  </a:lnTo>
                  <a:lnTo>
                    <a:pt x="318617" y="524510"/>
                  </a:lnTo>
                  <a:lnTo>
                    <a:pt x="318617" y="317500"/>
                  </a:lnTo>
                  <a:lnTo>
                    <a:pt x="525780" y="317500"/>
                  </a:lnTo>
                  <a:lnTo>
                    <a:pt x="525780" y="208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80945" y="1648714"/>
            <a:ext cx="2694305" cy="1338580"/>
            <a:chOff x="1980945" y="1648714"/>
            <a:chExt cx="2694305" cy="1338580"/>
          </a:xfrm>
        </p:grpSpPr>
        <p:sp>
          <p:nvSpPr>
            <p:cNvPr id="8" name="object 8"/>
            <p:cNvSpPr/>
            <p:nvPr/>
          </p:nvSpPr>
          <p:spPr>
            <a:xfrm>
              <a:off x="4197095" y="2266315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5">
                  <a:moveTo>
                    <a:pt x="452791" y="51688"/>
                  </a:moveTo>
                  <a:lnTo>
                    <a:pt x="382904" y="92456"/>
                  </a:lnTo>
                  <a:lnTo>
                    <a:pt x="381888" y="96265"/>
                  </a:lnTo>
                  <a:lnTo>
                    <a:pt x="385444" y="102362"/>
                  </a:lnTo>
                  <a:lnTo>
                    <a:pt x="389254" y="103377"/>
                  </a:lnTo>
                  <a:lnTo>
                    <a:pt x="467010" y="58038"/>
                  </a:lnTo>
                  <a:lnTo>
                    <a:pt x="465327" y="58038"/>
                  </a:lnTo>
                  <a:lnTo>
                    <a:pt x="465327" y="57150"/>
                  </a:lnTo>
                  <a:lnTo>
                    <a:pt x="462152" y="57150"/>
                  </a:lnTo>
                  <a:lnTo>
                    <a:pt x="452791" y="51688"/>
                  </a:lnTo>
                  <a:close/>
                </a:path>
                <a:path w="478154" h="103505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5">
                  <a:moveTo>
                    <a:pt x="467010" y="45338"/>
                  </a:moveTo>
                  <a:lnTo>
                    <a:pt x="465327" y="45338"/>
                  </a:lnTo>
                  <a:lnTo>
                    <a:pt x="465327" y="58038"/>
                  </a:lnTo>
                  <a:lnTo>
                    <a:pt x="467010" y="58038"/>
                  </a:lnTo>
                  <a:lnTo>
                    <a:pt x="477900" y="51688"/>
                  </a:lnTo>
                  <a:lnTo>
                    <a:pt x="467010" y="45338"/>
                  </a:lnTo>
                  <a:close/>
                </a:path>
                <a:path w="478154" h="103505">
                  <a:moveTo>
                    <a:pt x="462152" y="46227"/>
                  </a:moveTo>
                  <a:lnTo>
                    <a:pt x="452791" y="51688"/>
                  </a:lnTo>
                  <a:lnTo>
                    <a:pt x="462152" y="57150"/>
                  </a:lnTo>
                  <a:lnTo>
                    <a:pt x="462152" y="46227"/>
                  </a:lnTo>
                  <a:close/>
                </a:path>
                <a:path w="478154" h="103505">
                  <a:moveTo>
                    <a:pt x="465327" y="46227"/>
                  </a:moveTo>
                  <a:lnTo>
                    <a:pt x="462152" y="46227"/>
                  </a:lnTo>
                  <a:lnTo>
                    <a:pt x="462152" y="57150"/>
                  </a:lnTo>
                  <a:lnTo>
                    <a:pt x="465327" y="57150"/>
                  </a:lnTo>
                  <a:lnTo>
                    <a:pt x="465327" y="46227"/>
                  </a:lnTo>
                  <a:close/>
                </a:path>
                <a:path w="478154" h="103505">
                  <a:moveTo>
                    <a:pt x="389254" y="0"/>
                  </a:moveTo>
                  <a:lnTo>
                    <a:pt x="385444" y="1015"/>
                  </a:lnTo>
                  <a:lnTo>
                    <a:pt x="381888" y="7112"/>
                  </a:lnTo>
                  <a:lnTo>
                    <a:pt x="382904" y="10922"/>
                  </a:lnTo>
                  <a:lnTo>
                    <a:pt x="452791" y="51688"/>
                  </a:lnTo>
                  <a:lnTo>
                    <a:pt x="462152" y="46227"/>
                  </a:lnTo>
                  <a:lnTo>
                    <a:pt x="465327" y="46227"/>
                  </a:lnTo>
                  <a:lnTo>
                    <a:pt x="465327" y="45338"/>
                  </a:lnTo>
                  <a:lnTo>
                    <a:pt x="467010" y="45338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E27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7295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2211324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2211324" y="1325879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AE5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7295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0" y="1325879"/>
                  </a:moveTo>
                  <a:lnTo>
                    <a:pt x="2211324" y="1325879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7295" y="1655064"/>
            <a:ext cx="2211705" cy="1325880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96850" marR="267970" indent="364490">
              <a:lnSpc>
                <a:spcPts val="2590"/>
              </a:lnSpc>
              <a:spcBef>
                <a:spcPts val="2565"/>
              </a:spcBef>
            </a:pPr>
            <a:r>
              <a:rPr sz="2400" spc="-10" dirty="0">
                <a:latin typeface="Trebuchet MS"/>
                <a:cs typeface="Trebuchet MS"/>
              </a:rPr>
              <a:t>Problem </a:t>
            </a:r>
            <a:r>
              <a:rPr sz="2400" spc="-70" dirty="0">
                <a:latin typeface="Trebuchet MS"/>
                <a:cs typeface="Trebuchet MS"/>
              </a:rPr>
              <a:t>identification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9761" y="1648714"/>
            <a:ext cx="2694305" cy="1338580"/>
            <a:chOff x="4699761" y="1648714"/>
            <a:chExt cx="2694305" cy="1338580"/>
          </a:xfrm>
        </p:grpSpPr>
        <p:sp>
          <p:nvSpPr>
            <p:cNvPr id="13" name="object 13"/>
            <p:cNvSpPr/>
            <p:nvPr/>
          </p:nvSpPr>
          <p:spPr>
            <a:xfrm>
              <a:off x="6915911" y="2266315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5">
                  <a:moveTo>
                    <a:pt x="452791" y="51688"/>
                  </a:moveTo>
                  <a:lnTo>
                    <a:pt x="382905" y="92456"/>
                  </a:lnTo>
                  <a:lnTo>
                    <a:pt x="381889" y="96265"/>
                  </a:lnTo>
                  <a:lnTo>
                    <a:pt x="385445" y="102362"/>
                  </a:lnTo>
                  <a:lnTo>
                    <a:pt x="389255" y="103377"/>
                  </a:lnTo>
                  <a:lnTo>
                    <a:pt x="467010" y="58038"/>
                  </a:lnTo>
                  <a:lnTo>
                    <a:pt x="465328" y="58038"/>
                  </a:lnTo>
                  <a:lnTo>
                    <a:pt x="465328" y="57150"/>
                  </a:lnTo>
                  <a:lnTo>
                    <a:pt x="462153" y="57150"/>
                  </a:lnTo>
                  <a:lnTo>
                    <a:pt x="452791" y="51688"/>
                  </a:lnTo>
                  <a:close/>
                </a:path>
                <a:path w="478154" h="103505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5">
                  <a:moveTo>
                    <a:pt x="467010" y="45338"/>
                  </a:moveTo>
                  <a:lnTo>
                    <a:pt x="465328" y="45338"/>
                  </a:lnTo>
                  <a:lnTo>
                    <a:pt x="465328" y="58038"/>
                  </a:lnTo>
                  <a:lnTo>
                    <a:pt x="467010" y="58038"/>
                  </a:lnTo>
                  <a:lnTo>
                    <a:pt x="477901" y="51688"/>
                  </a:lnTo>
                  <a:lnTo>
                    <a:pt x="467010" y="45338"/>
                  </a:lnTo>
                  <a:close/>
                </a:path>
                <a:path w="478154" h="103505">
                  <a:moveTo>
                    <a:pt x="462153" y="46227"/>
                  </a:moveTo>
                  <a:lnTo>
                    <a:pt x="452791" y="51688"/>
                  </a:lnTo>
                  <a:lnTo>
                    <a:pt x="462153" y="57150"/>
                  </a:lnTo>
                  <a:lnTo>
                    <a:pt x="462153" y="46227"/>
                  </a:lnTo>
                  <a:close/>
                </a:path>
                <a:path w="478154" h="103505">
                  <a:moveTo>
                    <a:pt x="465328" y="46227"/>
                  </a:moveTo>
                  <a:lnTo>
                    <a:pt x="462153" y="46227"/>
                  </a:lnTo>
                  <a:lnTo>
                    <a:pt x="462153" y="57150"/>
                  </a:lnTo>
                  <a:lnTo>
                    <a:pt x="465328" y="57150"/>
                  </a:lnTo>
                  <a:lnTo>
                    <a:pt x="465328" y="46227"/>
                  </a:lnTo>
                  <a:close/>
                </a:path>
                <a:path w="478154" h="103505">
                  <a:moveTo>
                    <a:pt x="389255" y="0"/>
                  </a:moveTo>
                  <a:lnTo>
                    <a:pt x="385445" y="1015"/>
                  </a:lnTo>
                  <a:lnTo>
                    <a:pt x="381889" y="7112"/>
                  </a:lnTo>
                  <a:lnTo>
                    <a:pt x="382905" y="10922"/>
                  </a:lnTo>
                  <a:lnTo>
                    <a:pt x="452791" y="51688"/>
                  </a:lnTo>
                  <a:lnTo>
                    <a:pt x="462153" y="46227"/>
                  </a:lnTo>
                  <a:lnTo>
                    <a:pt x="465328" y="46227"/>
                  </a:lnTo>
                  <a:lnTo>
                    <a:pt x="465328" y="45338"/>
                  </a:lnTo>
                  <a:lnTo>
                    <a:pt x="467010" y="45338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E98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6111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2211324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2211324" y="1325879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C56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6111" y="1655064"/>
              <a:ext cx="2211705" cy="1325880"/>
            </a:xfrm>
            <a:custGeom>
              <a:avLst/>
              <a:gdLst/>
              <a:ahLst/>
              <a:cxnLst/>
              <a:rect l="l" t="t" r="r" b="b"/>
              <a:pathLst>
                <a:path w="2211704" h="1325880">
                  <a:moveTo>
                    <a:pt x="0" y="1325879"/>
                  </a:moveTo>
                  <a:lnTo>
                    <a:pt x="2211324" y="1325879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06111" y="1655064"/>
            <a:ext cx="2211705" cy="132588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27025" marR="318770" indent="-1270" algn="ctr">
              <a:lnSpc>
                <a:spcPct val="90000"/>
              </a:lnSpc>
              <a:spcBef>
                <a:spcPts val="1230"/>
              </a:spcBef>
            </a:pPr>
            <a:r>
              <a:rPr sz="2400" spc="-80" dirty="0">
                <a:latin typeface="Trebuchet MS"/>
                <a:cs typeface="Trebuchet MS"/>
              </a:rPr>
              <a:t>Selection</a:t>
            </a:r>
            <a:r>
              <a:rPr sz="2400" spc="-25" dirty="0">
                <a:latin typeface="Trebuchet MS"/>
                <a:cs typeface="Trebuchet MS"/>
              </a:rPr>
              <a:t> of </a:t>
            </a:r>
            <a:r>
              <a:rPr sz="2400" spc="-45" dirty="0">
                <a:latin typeface="Trebuchet MS"/>
                <a:cs typeface="Trebuchet MS"/>
              </a:rPr>
              <a:t>appropriate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0507" y="2979420"/>
            <a:ext cx="5497195" cy="478155"/>
          </a:xfrm>
          <a:custGeom>
            <a:avLst/>
            <a:gdLst/>
            <a:ahLst/>
            <a:cxnLst/>
            <a:rect l="l" t="t" r="r" b="b"/>
            <a:pathLst>
              <a:path w="5497195" h="478154">
                <a:moveTo>
                  <a:pt x="7112" y="381888"/>
                </a:moveTo>
                <a:lnTo>
                  <a:pt x="1016" y="385444"/>
                </a:lnTo>
                <a:lnTo>
                  <a:pt x="0" y="389254"/>
                </a:lnTo>
                <a:lnTo>
                  <a:pt x="51688" y="477900"/>
                </a:lnTo>
                <a:lnTo>
                  <a:pt x="59020" y="465327"/>
                </a:lnTo>
                <a:lnTo>
                  <a:pt x="45338" y="465327"/>
                </a:lnTo>
                <a:lnTo>
                  <a:pt x="45338" y="441905"/>
                </a:lnTo>
                <a:lnTo>
                  <a:pt x="10922" y="382904"/>
                </a:lnTo>
                <a:lnTo>
                  <a:pt x="7112" y="381888"/>
                </a:lnTo>
                <a:close/>
              </a:path>
              <a:path w="5497195" h="478154">
                <a:moveTo>
                  <a:pt x="45339" y="441905"/>
                </a:moveTo>
                <a:lnTo>
                  <a:pt x="45338" y="465327"/>
                </a:lnTo>
                <a:lnTo>
                  <a:pt x="58038" y="465327"/>
                </a:lnTo>
                <a:lnTo>
                  <a:pt x="58038" y="462152"/>
                </a:lnTo>
                <a:lnTo>
                  <a:pt x="46228" y="462152"/>
                </a:lnTo>
                <a:lnTo>
                  <a:pt x="51688" y="452791"/>
                </a:lnTo>
                <a:lnTo>
                  <a:pt x="45339" y="441905"/>
                </a:lnTo>
                <a:close/>
              </a:path>
              <a:path w="5497195" h="478154">
                <a:moveTo>
                  <a:pt x="96266" y="381888"/>
                </a:moveTo>
                <a:lnTo>
                  <a:pt x="92456" y="382904"/>
                </a:lnTo>
                <a:lnTo>
                  <a:pt x="58038" y="441905"/>
                </a:lnTo>
                <a:lnTo>
                  <a:pt x="58038" y="465327"/>
                </a:lnTo>
                <a:lnTo>
                  <a:pt x="59020" y="465327"/>
                </a:lnTo>
                <a:lnTo>
                  <a:pt x="103378" y="389254"/>
                </a:lnTo>
                <a:lnTo>
                  <a:pt x="102362" y="385444"/>
                </a:lnTo>
                <a:lnTo>
                  <a:pt x="96266" y="381888"/>
                </a:lnTo>
                <a:close/>
              </a:path>
              <a:path w="5497195" h="478154">
                <a:moveTo>
                  <a:pt x="51689" y="452791"/>
                </a:moveTo>
                <a:lnTo>
                  <a:pt x="46228" y="462152"/>
                </a:lnTo>
                <a:lnTo>
                  <a:pt x="57150" y="462152"/>
                </a:lnTo>
                <a:lnTo>
                  <a:pt x="51689" y="452791"/>
                </a:lnTo>
                <a:close/>
              </a:path>
              <a:path w="5497195" h="478154">
                <a:moveTo>
                  <a:pt x="58038" y="441905"/>
                </a:moveTo>
                <a:lnTo>
                  <a:pt x="51689" y="452791"/>
                </a:lnTo>
                <a:lnTo>
                  <a:pt x="57150" y="462152"/>
                </a:lnTo>
                <a:lnTo>
                  <a:pt x="58038" y="462152"/>
                </a:lnTo>
                <a:lnTo>
                  <a:pt x="58038" y="441905"/>
                </a:lnTo>
                <a:close/>
              </a:path>
              <a:path w="5497195" h="478154">
                <a:moveTo>
                  <a:pt x="5484114" y="249681"/>
                </a:moveTo>
                <a:lnTo>
                  <a:pt x="45338" y="249681"/>
                </a:lnTo>
                <a:lnTo>
                  <a:pt x="45339" y="441905"/>
                </a:lnTo>
                <a:lnTo>
                  <a:pt x="51689" y="452791"/>
                </a:lnTo>
                <a:lnTo>
                  <a:pt x="58038" y="441905"/>
                </a:lnTo>
                <a:lnTo>
                  <a:pt x="58038" y="262381"/>
                </a:lnTo>
                <a:lnTo>
                  <a:pt x="51688" y="262381"/>
                </a:lnTo>
                <a:lnTo>
                  <a:pt x="58038" y="256031"/>
                </a:lnTo>
                <a:lnTo>
                  <a:pt x="5484114" y="256031"/>
                </a:lnTo>
                <a:lnTo>
                  <a:pt x="5484114" y="249681"/>
                </a:lnTo>
                <a:close/>
              </a:path>
              <a:path w="5497195" h="478154">
                <a:moveTo>
                  <a:pt x="58038" y="256031"/>
                </a:moveTo>
                <a:lnTo>
                  <a:pt x="51688" y="262381"/>
                </a:lnTo>
                <a:lnTo>
                  <a:pt x="58038" y="262381"/>
                </a:lnTo>
                <a:lnTo>
                  <a:pt x="58038" y="256031"/>
                </a:lnTo>
                <a:close/>
              </a:path>
              <a:path w="5497195" h="478154">
                <a:moveTo>
                  <a:pt x="5496814" y="249681"/>
                </a:moveTo>
                <a:lnTo>
                  <a:pt x="5490464" y="249681"/>
                </a:lnTo>
                <a:lnTo>
                  <a:pt x="5484114" y="256031"/>
                </a:lnTo>
                <a:lnTo>
                  <a:pt x="58038" y="256031"/>
                </a:lnTo>
                <a:lnTo>
                  <a:pt x="58038" y="262381"/>
                </a:lnTo>
                <a:lnTo>
                  <a:pt x="5496814" y="262381"/>
                </a:lnTo>
                <a:lnTo>
                  <a:pt x="5496814" y="249681"/>
                </a:lnTo>
                <a:close/>
              </a:path>
              <a:path w="5497195" h="478154">
                <a:moveTo>
                  <a:pt x="5496814" y="0"/>
                </a:moveTo>
                <a:lnTo>
                  <a:pt x="5484114" y="0"/>
                </a:lnTo>
                <a:lnTo>
                  <a:pt x="5484114" y="256031"/>
                </a:lnTo>
                <a:lnTo>
                  <a:pt x="5490464" y="249681"/>
                </a:lnTo>
                <a:lnTo>
                  <a:pt x="5496814" y="249681"/>
                </a:lnTo>
                <a:lnTo>
                  <a:pt x="5496814" y="0"/>
                </a:lnTo>
                <a:close/>
              </a:path>
            </a:pathLst>
          </a:custGeom>
          <a:solidFill>
            <a:srgbClr val="ED9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26452" y="1655064"/>
            <a:ext cx="2209800" cy="1325880"/>
          </a:xfrm>
          <a:prstGeom prst="rect">
            <a:avLst/>
          </a:prstGeom>
          <a:solidFill>
            <a:srgbClr val="D67E79"/>
          </a:solidFill>
          <a:ln w="12700">
            <a:solidFill>
              <a:srgbClr val="FFFFFF"/>
            </a:solidFill>
          </a:ln>
        </p:spPr>
        <p:txBody>
          <a:bodyPr vert="horz" wrap="square" lIns="0" tIns="325755" rIns="0" bIns="0" rtlCol="0">
            <a:spAutoFit/>
          </a:bodyPr>
          <a:lstStyle/>
          <a:p>
            <a:pPr marL="405765" marR="396240" indent="55880">
              <a:lnSpc>
                <a:spcPts val="2590"/>
              </a:lnSpc>
              <a:spcBef>
                <a:spcPts val="2565"/>
              </a:spcBef>
            </a:pP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pre- </a:t>
            </a:r>
            <a:r>
              <a:rPr sz="2400" spc="-30" dirty="0">
                <a:latin typeface="Trebuchet MS"/>
                <a:cs typeface="Trebuchet MS"/>
              </a:rPr>
              <a:t>processing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0945" y="3483609"/>
            <a:ext cx="2694305" cy="1340485"/>
            <a:chOff x="1980945" y="3483609"/>
            <a:chExt cx="2694305" cy="1340485"/>
          </a:xfrm>
        </p:grpSpPr>
        <p:sp>
          <p:nvSpPr>
            <p:cNvPr id="20" name="object 20"/>
            <p:cNvSpPr/>
            <p:nvPr/>
          </p:nvSpPr>
          <p:spPr>
            <a:xfrm>
              <a:off x="4197095" y="4101210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91" y="51688"/>
                  </a:moveTo>
                  <a:lnTo>
                    <a:pt x="382904" y="92456"/>
                  </a:lnTo>
                  <a:lnTo>
                    <a:pt x="381888" y="96265"/>
                  </a:lnTo>
                  <a:lnTo>
                    <a:pt x="385444" y="102362"/>
                  </a:lnTo>
                  <a:lnTo>
                    <a:pt x="389254" y="103377"/>
                  </a:lnTo>
                  <a:lnTo>
                    <a:pt x="467010" y="58038"/>
                  </a:lnTo>
                  <a:lnTo>
                    <a:pt x="465327" y="58038"/>
                  </a:lnTo>
                  <a:lnTo>
                    <a:pt x="465327" y="57150"/>
                  </a:lnTo>
                  <a:lnTo>
                    <a:pt x="462152" y="57150"/>
                  </a:lnTo>
                  <a:lnTo>
                    <a:pt x="452791" y="51688"/>
                  </a:lnTo>
                  <a:close/>
                </a:path>
                <a:path w="478154" h="103504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4">
                  <a:moveTo>
                    <a:pt x="467010" y="45338"/>
                  </a:moveTo>
                  <a:lnTo>
                    <a:pt x="465327" y="45338"/>
                  </a:lnTo>
                  <a:lnTo>
                    <a:pt x="465327" y="58038"/>
                  </a:lnTo>
                  <a:lnTo>
                    <a:pt x="467010" y="58038"/>
                  </a:lnTo>
                  <a:lnTo>
                    <a:pt x="477900" y="51688"/>
                  </a:lnTo>
                  <a:lnTo>
                    <a:pt x="467010" y="45338"/>
                  </a:lnTo>
                  <a:close/>
                </a:path>
                <a:path w="478154" h="103504">
                  <a:moveTo>
                    <a:pt x="462152" y="46227"/>
                  </a:moveTo>
                  <a:lnTo>
                    <a:pt x="452791" y="51688"/>
                  </a:lnTo>
                  <a:lnTo>
                    <a:pt x="462152" y="57150"/>
                  </a:lnTo>
                  <a:lnTo>
                    <a:pt x="462152" y="46227"/>
                  </a:lnTo>
                  <a:close/>
                </a:path>
                <a:path w="478154" h="103504">
                  <a:moveTo>
                    <a:pt x="465327" y="46227"/>
                  </a:moveTo>
                  <a:lnTo>
                    <a:pt x="462152" y="46227"/>
                  </a:lnTo>
                  <a:lnTo>
                    <a:pt x="462152" y="57150"/>
                  </a:lnTo>
                  <a:lnTo>
                    <a:pt x="465327" y="57150"/>
                  </a:lnTo>
                  <a:lnTo>
                    <a:pt x="465327" y="46227"/>
                  </a:lnTo>
                  <a:close/>
                </a:path>
                <a:path w="478154" h="103504">
                  <a:moveTo>
                    <a:pt x="389254" y="0"/>
                  </a:moveTo>
                  <a:lnTo>
                    <a:pt x="385444" y="1015"/>
                  </a:lnTo>
                  <a:lnTo>
                    <a:pt x="381888" y="7112"/>
                  </a:lnTo>
                  <a:lnTo>
                    <a:pt x="382904" y="10921"/>
                  </a:lnTo>
                  <a:lnTo>
                    <a:pt x="452791" y="51688"/>
                  </a:lnTo>
                  <a:lnTo>
                    <a:pt x="462152" y="46227"/>
                  </a:lnTo>
                  <a:lnTo>
                    <a:pt x="465327" y="46227"/>
                  </a:lnTo>
                  <a:lnTo>
                    <a:pt x="465327" y="45338"/>
                  </a:lnTo>
                  <a:lnTo>
                    <a:pt x="467010" y="45338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F1B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7295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2211324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2211324" y="1327403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E69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7295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0" y="1327403"/>
                  </a:moveTo>
                  <a:lnTo>
                    <a:pt x="2211324" y="1327403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87295" y="3489959"/>
            <a:ext cx="2211705" cy="132778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53670" marR="147320" indent="635" algn="ctr">
              <a:lnSpc>
                <a:spcPct val="90000"/>
              </a:lnSpc>
              <a:spcBef>
                <a:spcPts val="1230"/>
              </a:spcBef>
            </a:pPr>
            <a:r>
              <a:rPr sz="2400" spc="-65" dirty="0">
                <a:latin typeface="Trebuchet MS"/>
                <a:cs typeface="Trebuchet MS"/>
              </a:rPr>
              <a:t>Selection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AI </a:t>
            </a:r>
            <a:r>
              <a:rPr sz="2400" spc="-10" dirty="0">
                <a:latin typeface="Trebuchet MS"/>
                <a:cs typeface="Trebuchet MS"/>
              </a:rPr>
              <a:t>model(s)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99761" y="3483609"/>
            <a:ext cx="2694305" cy="1340485"/>
            <a:chOff x="4699761" y="3483609"/>
            <a:chExt cx="2694305" cy="1340485"/>
          </a:xfrm>
        </p:grpSpPr>
        <p:sp>
          <p:nvSpPr>
            <p:cNvPr id="25" name="object 25"/>
            <p:cNvSpPr/>
            <p:nvPr/>
          </p:nvSpPr>
          <p:spPr>
            <a:xfrm>
              <a:off x="6915911" y="4101210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91" y="51688"/>
                  </a:moveTo>
                  <a:lnTo>
                    <a:pt x="382905" y="92456"/>
                  </a:lnTo>
                  <a:lnTo>
                    <a:pt x="381889" y="96265"/>
                  </a:lnTo>
                  <a:lnTo>
                    <a:pt x="385445" y="102362"/>
                  </a:lnTo>
                  <a:lnTo>
                    <a:pt x="389255" y="103377"/>
                  </a:lnTo>
                  <a:lnTo>
                    <a:pt x="467010" y="58038"/>
                  </a:lnTo>
                  <a:lnTo>
                    <a:pt x="465328" y="58038"/>
                  </a:lnTo>
                  <a:lnTo>
                    <a:pt x="465328" y="57150"/>
                  </a:lnTo>
                  <a:lnTo>
                    <a:pt x="462153" y="57150"/>
                  </a:lnTo>
                  <a:lnTo>
                    <a:pt x="452791" y="51688"/>
                  </a:lnTo>
                  <a:close/>
                </a:path>
                <a:path w="478154" h="103504">
                  <a:moveTo>
                    <a:pt x="441905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41905" y="58038"/>
                  </a:lnTo>
                  <a:lnTo>
                    <a:pt x="452791" y="51688"/>
                  </a:lnTo>
                  <a:lnTo>
                    <a:pt x="441905" y="45338"/>
                  </a:lnTo>
                  <a:close/>
                </a:path>
                <a:path w="478154" h="103504">
                  <a:moveTo>
                    <a:pt x="467010" y="45338"/>
                  </a:moveTo>
                  <a:lnTo>
                    <a:pt x="465328" y="45338"/>
                  </a:lnTo>
                  <a:lnTo>
                    <a:pt x="465328" y="58038"/>
                  </a:lnTo>
                  <a:lnTo>
                    <a:pt x="467010" y="58038"/>
                  </a:lnTo>
                  <a:lnTo>
                    <a:pt x="477901" y="51688"/>
                  </a:lnTo>
                  <a:lnTo>
                    <a:pt x="467010" y="45338"/>
                  </a:lnTo>
                  <a:close/>
                </a:path>
                <a:path w="478154" h="103504">
                  <a:moveTo>
                    <a:pt x="462153" y="46227"/>
                  </a:moveTo>
                  <a:lnTo>
                    <a:pt x="452791" y="51688"/>
                  </a:lnTo>
                  <a:lnTo>
                    <a:pt x="462153" y="57150"/>
                  </a:lnTo>
                  <a:lnTo>
                    <a:pt x="462153" y="46227"/>
                  </a:lnTo>
                  <a:close/>
                </a:path>
                <a:path w="478154" h="103504">
                  <a:moveTo>
                    <a:pt x="465328" y="46227"/>
                  </a:moveTo>
                  <a:lnTo>
                    <a:pt x="462153" y="46227"/>
                  </a:lnTo>
                  <a:lnTo>
                    <a:pt x="462153" y="57150"/>
                  </a:lnTo>
                  <a:lnTo>
                    <a:pt x="465328" y="57150"/>
                  </a:lnTo>
                  <a:lnTo>
                    <a:pt x="465328" y="46227"/>
                  </a:lnTo>
                  <a:close/>
                </a:path>
                <a:path w="478154" h="103504">
                  <a:moveTo>
                    <a:pt x="389255" y="0"/>
                  </a:moveTo>
                  <a:lnTo>
                    <a:pt x="385445" y="1015"/>
                  </a:lnTo>
                  <a:lnTo>
                    <a:pt x="381889" y="7112"/>
                  </a:lnTo>
                  <a:lnTo>
                    <a:pt x="382905" y="10921"/>
                  </a:lnTo>
                  <a:lnTo>
                    <a:pt x="452791" y="51688"/>
                  </a:lnTo>
                  <a:lnTo>
                    <a:pt x="462153" y="46227"/>
                  </a:lnTo>
                  <a:lnTo>
                    <a:pt x="465328" y="46227"/>
                  </a:lnTo>
                  <a:lnTo>
                    <a:pt x="465328" y="45338"/>
                  </a:lnTo>
                  <a:lnTo>
                    <a:pt x="467010" y="45338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F7C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6111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2211324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2211324" y="1327403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F0B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6111" y="3489959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5">
                  <a:moveTo>
                    <a:pt x="0" y="1327403"/>
                  </a:moveTo>
                  <a:lnTo>
                    <a:pt x="2211324" y="1327403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06111" y="3489959"/>
            <a:ext cx="2211705" cy="13277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4330" marR="344805" algn="ctr">
              <a:lnSpc>
                <a:spcPct val="93800"/>
              </a:lnSpc>
              <a:spcBef>
                <a:spcPts val="1115"/>
              </a:spcBef>
            </a:pPr>
            <a:r>
              <a:rPr sz="2400" spc="-125" dirty="0">
                <a:latin typeface="Arial"/>
                <a:cs typeface="Arial"/>
              </a:rPr>
              <a:t>Training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tuning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40507" y="4814315"/>
            <a:ext cx="5497195" cy="478155"/>
          </a:xfrm>
          <a:custGeom>
            <a:avLst/>
            <a:gdLst/>
            <a:ahLst/>
            <a:cxnLst/>
            <a:rect l="l" t="t" r="r" b="b"/>
            <a:pathLst>
              <a:path w="5497195" h="478154">
                <a:moveTo>
                  <a:pt x="7112" y="381888"/>
                </a:moveTo>
                <a:lnTo>
                  <a:pt x="1016" y="385444"/>
                </a:lnTo>
                <a:lnTo>
                  <a:pt x="0" y="389254"/>
                </a:lnTo>
                <a:lnTo>
                  <a:pt x="51688" y="477900"/>
                </a:lnTo>
                <a:lnTo>
                  <a:pt x="59020" y="465327"/>
                </a:lnTo>
                <a:lnTo>
                  <a:pt x="45338" y="465327"/>
                </a:lnTo>
                <a:lnTo>
                  <a:pt x="45338" y="441905"/>
                </a:lnTo>
                <a:lnTo>
                  <a:pt x="10922" y="382904"/>
                </a:lnTo>
                <a:lnTo>
                  <a:pt x="7112" y="381888"/>
                </a:lnTo>
                <a:close/>
              </a:path>
              <a:path w="5497195" h="478154">
                <a:moveTo>
                  <a:pt x="45339" y="441905"/>
                </a:moveTo>
                <a:lnTo>
                  <a:pt x="45338" y="465327"/>
                </a:lnTo>
                <a:lnTo>
                  <a:pt x="58038" y="465327"/>
                </a:lnTo>
                <a:lnTo>
                  <a:pt x="58038" y="462152"/>
                </a:lnTo>
                <a:lnTo>
                  <a:pt x="46228" y="462152"/>
                </a:lnTo>
                <a:lnTo>
                  <a:pt x="51688" y="452791"/>
                </a:lnTo>
                <a:lnTo>
                  <a:pt x="45339" y="441905"/>
                </a:lnTo>
                <a:close/>
              </a:path>
              <a:path w="5497195" h="478154">
                <a:moveTo>
                  <a:pt x="96266" y="381888"/>
                </a:moveTo>
                <a:lnTo>
                  <a:pt x="92456" y="382904"/>
                </a:lnTo>
                <a:lnTo>
                  <a:pt x="58038" y="441905"/>
                </a:lnTo>
                <a:lnTo>
                  <a:pt x="58038" y="465327"/>
                </a:lnTo>
                <a:lnTo>
                  <a:pt x="59020" y="465327"/>
                </a:lnTo>
                <a:lnTo>
                  <a:pt x="103378" y="389254"/>
                </a:lnTo>
                <a:lnTo>
                  <a:pt x="102362" y="385444"/>
                </a:lnTo>
                <a:lnTo>
                  <a:pt x="96266" y="381888"/>
                </a:lnTo>
                <a:close/>
              </a:path>
              <a:path w="5497195" h="478154">
                <a:moveTo>
                  <a:pt x="51689" y="452791"/>
                </a:moveTo>
                <a:lnTo>
                  <a:pt x="46228" y="462152"/>
                </a:lnTo>
                <a:lnTo>
                  <a:pt x="57150" y="462152"/>
                </a:lnTo>
                <a:lnTo>
                  <a:pt x="51689" y="452791"/>
                </a:lnTo>
                <a:close/>
              </a:path>
              <a:path w="5497195" h="478154">
                <a:moveTo>
                  <a:pt x="58038" y="441905"/>
                </a:moveTo>
                <a:lnTo>
                  <a:pt x="51689" y="452791"/>
                </a:lnTo>
                <a:lnTo>
                  <a:pt x="57150" y="462152"/>
                </a:lnTo>
                <a:lnTo>
                  <a:pt x="58038" y="462152"/>
                </a:lnTo>
                <a:lnTo>
                  <a:pt x="58038" y="441905"/>
                </a:lnTo>
                <a:close/>
              </a:path>
              <a:path w="5497195" h="478154">
                <a:moveTo>
                  <a:pt x="5484114" y="249681"/>
                </a:moveTo>
                <a:lnTo>
                  <a:pt x="45338" y="249681"/>
                </a:lnTo>
                <a:lnTo>
                  <a:pt x="45339" y="441905"/>
                </a:lnTo>
                <a:lnTo>
                  <a:pt x="51689" y="452791"/>
                </a:lnTo>
                <a:lnTo>
                  <a:pt x="58038" y="441905"/>
                </a:lnTo>
                <a:lnTo>
                  <a:pt x="58038" y="262381"/>
                </a:lnTo>
                <a:lnTo>
                  <a:pt x="51688" y="262381"/>
                </a:lnTo>
                <a:lnTo>
                  <a:pt x="58038" y="256031"/>
                </a:lnTo>
                <a:lnTo>
                  <a:pt x="5484114" y="256031"/>
                </a:lnTo>
                <a:lnTo>
                  <a:pt x="5484114" y="249681"/>
                </a:lnTo>
                <a:close/>
              </a:path>
              <a:path w="5497195" h="478154">
                <a:moveTo>
                  <a:pt x="58038" y="256031"/>
                </a:moveTo>
                <a:lnTo>
                  <a:pt x="51688" y="262381"/>
                </a:lnTo>
                <a:lnTo>
                  <a:pt x="58038" y="262381"/>
                </a:lnTo>
                <a:lnTo>
                  <a:pt x="58038" y="256031"/>
                </a:lnTo>
                <a:close/>
              </a:path>
              <a:path w="5497195" h="478154">
                <a:moveTo>
                  <a:pt x="5496814" y="249681"/>
                </a:moveTo>
                <a:lnTo>
                  <a:pt x="5490464" y="249681"/>
                </a:lnTo>
                <a:lnTo>
                  <a:pt x="5484114" y="256031"/>
                </a:lnTo>
                <a:lnTo>
                  <a:pt x="58038" y="256031"/>
                </a:lnTo>
                <a:lnTo>
                  <a:pt x="58038" y="262381"/>
                </a:lnTo>
                <a:lnTo>
                  <a:pt x="5496814" y="262381"/>
                </a:lnTo>
                <a:lnTo>
                  <a:pt x="5496814" y="249681"/>
                </a:lnTo>
                <a:close/>
              </a:path>
              <a:path w="5497195" h="478154">
                <a:moveTo>
                  <a:pt x="5496814" y="0"/>
                </a:moveTo>
                <a:lnTo>
                  <a:pt x="5484114" y="0"/>
                </a:lnTo>
                <a:lnTo>
                  <a:pt x="5484114" y="256031"/>
                </a:lnTo>
                <a:lnTo>
                  <a:pt x="5490464" y="249681"/>
                </a:lnTo>
                <a:lnTo>
                  <a:pt x="5496814" y="249681"/>
                </a:lnTo>
                <a:lnTo>
                  <a:pt x="5496814" y="0"/>
                </a:lnTo>
                <a:close/>
              </a:path>
            </a:pathLst>
          </a:custGeom>
          <a:solidFill>
            <a:srgbClr val="F1B3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26452" y="3489959"/>
            <a:ext cx="2209800" cy="1327785"/>
          </a:xfrm>
          <a:prstGeom prst="rect">
            <a:avLst/>
          </a:prstGeom>
          <a:solidFill>
            <a:srgbClr val="F0B5B0"/>
          </a:solidFill>
          <a:ln w="12700">
            <a:solidFill>
              <a:srgbClr val="FFFFFF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387350" marR="379095" algn="ctr">
              <a:lnSpc>
                <a:spcPct val="90000"/>
              </a:lnSpc>
              <a:spcBef>
                <a:spcPts val="1230"/>
              </a:spcBef>
            </a:pPr>
            <a:r>
              <a:rPr sz="2400" spc="-85" dirty="0">
                <a:latin typeface="Trebuchet MS"/>
                <a:cs typeface="Trebuchet MS"/>
              </a:rPr>
              <a:t>Testing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developed model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80945" y="5318505"/>
            <a:ext cx="2694305" cy="1340485"/>
            <a:chOff x="1980945" y="5318505"/>
            <a:chExt cx="2694305" cy="1340485"/>
          </a:xfrm>
        </p:grpSpPr>
        <p:sp>
          <p:nvSpPr>
            <p:cNvPr id="32" name="object 32"/>
            <p:cNvSpPr/>
            <p:nvPr/>
          </p:nvSpPr>
          <p:spPr>
            <a:xfrm>
              <a:off x="4197095" y="5936094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45" y="51701"/>
                  </a:moveTo>
                  <a:lnTo>
                    <a:pt x="382904" y="92430"/>
                  </a:lnTo>
                  <a:lnTo>
                    <a:pt x="381888" y="96316"/>
                  </a:lnTo>
                  <a:lnTo>
                    <a:pt x="385444" y="102374"/>
                  </a:lnTo>
                  <a:lnTo>
                    <a:pt x="389254" y="103403"/>
                  </a:lnTo>
                  <a:lnTo>
                    <a:pt x="467013" y="58051"/>
                  </a:lnTo>
                  <a:lnTo>
                    <a:pt x="465327" y="58051"/>
                  </a:lnTo>
                  <a:lnTo>
                    <a:pt x="465327" y="57188"/>
                  </a:lnTo>
                  <a:lnTo>
                    <a:pt x="462152" y="57188"/>
                  </a:lnTo>
                  <a:lnTo>
                    <a:pt x="452745" y="51701"/>
                  </a:lnTo>
                  <a:close/>
                </a:path>
                <a:path w="478154" h="103504">
                  <a:moveTo>
                    <a:pt x="441856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441856" y="58051"/>
                  </a:lnTo>
                  <a:lnTo>
                    <a:pt x="452745" y="51701"/>
                  </a:lnTo>
                  <a:lnTo>
                    <a:pt x="441856" y="45351"/>
                  </a:lnTo>
                  <a:close/>
                </a:path>
                <a:path w="478154" h="103504">
                  <a:moveTo>
                    <a:pt x="467016" y="45351"/>
                  </a:moveTo>
                  <a:lnTo>
                    <a:pt x="465327" y="45351"/>
                  </a:lnTo>
                  <a:lnTo>
                    <a:pt x="465327" y="58051"/>
                  </a:lnTo>
                  <a:lnTo>
                    <a:pt x="467013" y="58051"/>
                  </a:lnTo>
                  <a:lnTo>
                    <a:pt x="477900" y="51701"/>
                  </a:lnTo>
                  <a:lnTo>
                    <a:pt x="467016" y="45351"/>
                  </a:lnTo>
                  <a:close/>
                </a:path>
                <a:path w="478154" h="103504">
                  <a:moveTo>
                    <a:pt x="462152" y="46215"/>
                  </a:moveTo>
                  <a:lnTo>
                    <a:pt x="452745" y="51701"/>
                  </a:lnTo>
                  <a:lnTo>
                    <a:pt x="462152" y="57188"/>
                  </a:lnTo>
                  <a:lnTo>
                    <a:pt x="462152" y="46215"/>
                  </a:lnTo>
                  <a:close/>
                </a:path>
                <a:path w="478154" h="103504">
                  <a:moveTo>
                    <a:pt x="465327" y="46215"/>
                  </a:moveTo>
                  <a:lnTo>
                    <a:pt x="462152" y="46215"/>
                  </a:lnTo>
                  <a:lnTo>
                    <a:pt x="462152" y="57188"/>
                  </a:lnTo>
                  <a:lnTo>
                    <a:pt x="465327" y="57188"/>
                  </a:lnTo>
                  <a:lnTo>
                    <a:pt x="465327" y="46215"/>
                  </a:lnTo>
                  <a:close/>
                </a:path>
                <a:path w="478154" h="103504">
                  <a:moveTo>
                    <a:pt x="389254" y="0"/>
                  </a:moveTo>
                  <a:lnTo>
                    <a:pt x="385444" y="1016"/>
                  </a:lnTo>
                  <a:lnTo>
                    <a:pt x="381888" y="7073"/>
                  </a:lnTo>
                  <a:lnTo>
                    <a:pt x="382904" y="10972"/>
                  </a:lnTo>
                  <a:lnTo>
                    <a:pt x="452745" y="51701"/>
                  </a:lnTo>
                  <a:lnTo>
                    <a:pt x="462152" y="46215"/>
                  </a:lnTo>
                  <a:lnTo>
                    <a:pt x="465327" y="46215"/>
                  </a:lnTo>
                  <a:lnTo>
                    <a:pt x="465327" y="45351"/>
                  </a:lnTo>
                  <a:lnTo>
                    <a:pt x="467016" y="45351"/>
                  </a:lnTo>
                  <a:lnTo>
                    <a:pt x="389254" y="0"/>
                  </a:lnTo>
                  <a:close/>
                </a:path>
              </a:pathLst>
            </a:custGeom>
            <a:solidFill>
              <a:srgbClr val="ED9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7295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2211324" y="0"/>
                  </a:moveTo>
                  <a:lnTo>
                    <a:pt x="0" y="0"/>
                  </a:lnTo>
                  <a:lnTo>
                    <a:pt x="0" y="1327404"/>
                  </a:lnTo>
                  <a:lnTo>
                    <a:pt x="2211324" y="1327404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E69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7295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0" y="1327404"/>
                  </a:moveTo>
                  <a:lnTo>
                    <a:pt x="2211324" y="1327404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87295" y="5324855"/>
            <a:ext cx="2211705" cy="132778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675640" marR="139700" indent="-529590">
              <a:lnSpc>
                <a:spcPts val="2590"/>
              </a:lnSpc>
              <a:spcBef>
                <a:spcPts val="2575"/>
              </a:spcBef>
            </a:pPr>
            <a:r>
              <a:rPr sz="2400" spc="-10" dirty="0">
                <a:latin typeface="Trebuchet MS"/>
                <a:cs typeface="Trebuchet MS"/>
              </a:rPr>
              <a:t>Analysis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of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99761" y="5318505"/>
            <a:ext cx="2694305" cy="1340485"/>
            <a:chOff x="4699761" y="5318505"/>
            <a:chExt cx="2694305" cy="1340485"/>
          </a:xfrm>
        </p:grpSpPr>
        <p:sp>
          <p:nvSpPr>
            <p:cNvPr id="37" name="object 37"/>
            <p:cNvSpPr/>
            <p:nvPr/>
          </p:nvSpPr>
          <p:spPr>
            <a:xfrm>
              <a:off x="6915911" y="5936094"/>
              <a:ext cx="478155" cy="103505"/>
            </a:xfrm>
            <a:custGeom>
              <a:avLst/>
              <a:gdLst/>
              <a:ahLst/>
              <a:cxnLst/>
              <a:rect l="l" t="t" r="r" b="b"/>
              <a:pathLst>
                <a:path w="478154" h="103504">
                  <a:moveTo>
                    <a:pt x="452745" y="51701"/>
                  </a:moveTo>
                  <a:lnTo>
                    <a:pt x="382905" y="92430"/>
                  </a:lnTo>
                  <a:lnTo>
                    <a:pt x="381889" y="96316"/>
                  </a:lnTo>
                  <a:lnTo>
                    <a:pt x="385445" y="102374"/>
                  </a:lnTo>
                  <a:lnTo>
                    <a:pt x="389255" y="103403"/>
                  </a:lnTo>
                  <a:lnTo>
                    <a:pt x="467013" y="58051"/>
                  </a:lnTo>
                  <a:lnTo>
                    <a:pt x="465328" y="58051"/>
                  </a:lnTo>
                  <a:lnTo>
                    <a:pt x="465328" y="57188"/>
                  </a:lnTo>
                  <a:lnTo>
                    <a:pt x="462153" y="57188"/>
                  </a:lnTo>
                  <a:lnTo>
                    <a:pt x="452745" y="51701"/>
                  </a:lnTo>
                  <a:close/>
                </a:path>
                <a:path w="478154" h="103504">
                  <a:moveTo>
                    <a:pt x="441856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441856" y="58051"/>
                  </a:lnTo>
                  <a:lnTo>
                    <a:pt x="452745" y="51701"/>
                  </a:lnTo>
                  <a:lnTo>
                    <a:pt x="441856" y="45351"/>
                  </a:lnTo>
                  <a:close/>
                </a:path>
                <a:path w="478154" h="103504">
                  <a:moveTo>
                    <a:pt x="467016" y="45351"/>
                  </a:moveTo>
                  <a:lnTo>
                    <a:pt x="465328" y="45351"/>
                  </a:lnTo>
                  <a:lnTo>
                    <a:pt x="465328" y="58051"/>
                  </a:lnTo>
                  <a:lnTo>
                    <a:pt x="467013" y="58051"/>
                  </a:lnTo>
                  <a:lnTo>
                    <a:pt x="477901" y="51701"/>
                  </a:lnTo>
                  <a:lnTo>
                    <a:pt x="467016" y="45351"/>
                  </a:lnTo>
                  <a:close/>
                </a:path>
                <a:path w="478154" h="103504">
                  <a:moveTo>
                    <a:pt x="462153" y="46215"/>
                  </a:moveTo>
                  <a:lnTo>
                    <a:pt x="452745" y="51701"/>
                  </a:lnTo>
                  <a:lnTo>
                    <a:pt x="462153" y="57188"/>
                  </a:lnTo>
                  <a:lnTo>
                    <a:pt x="462153" y="46215"/>
                  </a:lnTo>
                  <a:close/>
                </a:path>
                <a:path w="478154" h="103504">
                  <a:moveTo>
                    <a:pt x="465328" y="46215"/>
                  </a:moveTo>
                  <a:lnTo>
                    <a:pt x="462153" y="46215"/>
                  </a:lnTo>
                  <a:lnTo>
                    <a:pt x="462153" y="57188"/>
                  </a:lnTo>
                  <a:lnTo>
                    <a:pt x="465328" y="57188"/>
                  </a:lnTo>
                  <a:lnTo>
                    <a:pt x="465328" y="46215"/>
                  </a:lnTo>
                  <a:close/>
                </a:path>
                <a:path w="478154" h="103504">
                  <a:moveTo>
                    <a:pt x="389255" y="0"/>
                  </a:moveTo>
                  <a:lnTo>
                    <a:pt x="385445" y="1016"/>
                  </a:lnTo>
                  <a:lnTo>
                    <a:pt x="381889" y="7073"/>
                  </a:lnTo>
                  <a:lnTo>
                    <a:pt x="382905" y="10972"/>
                  </a:lnTo>
                  <a:lnTo>
                    <a:pt x="452745" y="51701"/>
                  </a:lnTo>
                  <a:lnTo>
                    <a:pt x="462153" y="46215"/>
                  </a:lnTo>
                  <a:lnTo>
                    <a:pt x="465328" y="46215"/>
                  </a:lnTo>
                  <a:lnTo>
                    <a:pt x="465328" y="45351"/>
                  </a:lnTo>
                  <a:lnTo>
                    <a:pt x="467016" y="45351"/>
                  </a:lnTo>
                  <a:lnTo>
                    <a:pt x="389255" y="0"/>
                  </a:lnTo>
                  <a:close/>
                </a:path>
              </a:pathLst>
            </a:custGeom>
            <a:solidFill>
              <a:srgbClr val="E98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06111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2211324" y="0"/>
                  </a:moveTo>
                  <a:lnTo>
                    <a:pt x="0" y="0"/>
                  </a:lnTo>
                  <a:lnTo>
                    <a:pt x="0" y="1327404"/>
                  </a:lnTo>
                  <a:lnTo>
                    <a:pt x="2211324" y="1327404"/>
                  </a:lnTo>
                  <a:lnTo>
                    <a:pt x="2211324" y="0"/>
                  </a:lnTo>
                  <a:close/>
                </a:path>
              </a:pathLst>
            </a:custGeom>
            <a:solidFill>
              <a:srgbClr val="D6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6111" y="5324855"/>
              <a:ext cx="2211705" cy="1327785"/>
            </a:xfrm>
            <a:custGeom>
              <a:avLst/>
              <a:gdLst/>
              <a:ahLst/>
              <a:cxnLst/>
              <a:rect l="l" t="t" r="r" b="b"/>
              <a:pathLst>
                <a:path w="2211704" h="1327784">
                  <a:moveTo>
                    <a:pt x="0" y="1327404"/>
                  </a:moveTo>
                  <a:lnTo>
                    <a:pt x="2211324" y="1327404"/>
                  </a:lnTo>
                  <a:lnTo>
                    <a:pt x="2211324" y="0"/>
                  </a:lnTo>
                  <a:lnTo>
                    <a:pt x="0" y="0"/>
                  </a:lnTo>
                  <a:lnTo>
                    <a:pt x="0" y="132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06111" y="5324855"/>
            <a:ext cx="2211705" cy="132778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40055" marR="429895" algn="ctr">
              <a:lnSpc>
                <a:spcPts val="2590"/>
              </a:lnSpc>
              <a:spcBef>
                <a:spcPts val="1275"/>
              </a:spcBef>
            </a:pPr>
            <a:r>
              <a:rPr sz="2400" dirty="0">
                <a:latin typeface="Trebuchet MS"/>
                <a:cs typeface="Trebuchet MS"/>
              </a:rPr>
              <a:t>Re-</a:t>
            </a:r>
            <a:r>
              <a:rPr sz="2400" spc="-100" dirty="0">
                <a:latin typeface="Trebuchet MS"/>
                <a:cs typeface="Trebuchet MS"/>
              </a:rPr>
              <a:t>iterate </a:t>
            </a:r>
            <a:r>
              <a:rPr sz="2400" spc="-20" dirty="0">
                <a:latin typeface="Trebuchet MS"/>
                <a:cs typeface="Trebuchet MS"/>
              </a:rPr>
              <a:t>steps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as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452" y="5324855"/>
            <a:ext cx="2209800" cy="1327785"/>
          </a:xfrm>
          <a:prstGeom prst="rect">
            <a:avLst/>
          </a:prstGeom>
          <a:solidFill>
            <a:srgbClr val="C56961"/>
          </a:solidFill>
          <a:ln w="12700">
            <a:solidFill>
              <a:srgbClr val="FFFFFF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endParaRPr sz="2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2400" spc="-45" dirty="0">
                <a:latin typeface="Trebuchet MS"/>
                <a:cs typeface="Trebuchet MS"/>
              </a:rPr>
              <a:t>Deploy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922" y="2879852"/>
            <a:ext cx="2761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275" dirty="0">
                <a:latin typeface="Liberation Sans Narrow"/>
                <a:cs typeface="Liberation Sans Narrow"/>
              </a:rPr>
              <a:t>Thank</a:t>
            </a:r>
            <a:r>
              <a:rPr sz="4800" i="1" spc="55" dirty="0">
                <a:latin typeface="Liberation Sans Narrow"/>
                <a:cs typeface="Liberation Sans Narrow"/>
              </a:rPr>
              <a:t> </a:t>
            </a:r>
            <a:r>
              <a:rPr sz="4800" i="1" spc="110" dirty="0">
                <a:latin typeface="Liberation Sans Narrow"/>
                <a:cs typeface="Liberation Sans Narrow"/>
              </a:rPr>
              <a:t>you!</a:t>
            </a:r>
            <a:endParaRPr sz="48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17008" y="0"/>
            <a:ext cx="6995159" cy="6858000"/>
            <a:chOff x="5017008" y="0"/>
            <a:chExt cx="6995159" cy="6858000"/>
          </a:xfrm>
        </p:grpSpPr>
        <p:sp>
          <p:nvSpPr>
            <p:cNvPr id="4" name="object 4"/>
            <p:cNvSpPr/>
            <p:nvPr/>
          </p:nvSpPr>
          <p:spPr>
            <a:xfrm>
              <a:off x="5017008" y="976883"/>
              <a:ext cx="6201410" cy="5166360"/>
            </a:xfrm>
            <a:custGeom>
              <a:avLst/>
              <a:gdLst/>
              <a:ahLst/>
              <a:cxnLst/>
              <a:rect l="l" t="t" r="r" b="b"/>
              <a:pathLst>
                <a:path w="6201409" h="5166360">
                  <a:moveTo>
                    <a:pt x="524256" y="4849876"/>
                  </a:moveTo>
                  <a:lnTo>
                    <a:pt x="317119" y="4849876"/>
                  </a:lnTo>
                  <a:lnTo>
                    <a:pt x="317119" y="4641596"/>
                  </a:lnTo>
                  <a:lnTo>
                    <a:pt x="207137" y="4641596"/>
                  </a:lnTo>
                  <a:lnTo>
                    <a:pt x="207137" y="4849876"/>
                  </a:lnTo>
                  <a:lnTo>
                    <a:pt x="0" y="4849876"/>
                  </a:lnTo>
                  <a:lnTo>
                    <a:pt x="0" y="4959096"/>
                  </a:lnTo>
                  <a:lnTo>
                    <a:pt x="207137" y="4959096"/>
                  </a:lnTo>
                  <a:lnTo>
                    <a:pt x="207137" y="5166106"/>
                  </a:lnTo>
                  <a:lnTo>
                    <a:pt x="317119" y="5166106"/>
                  </a:lnTo>
                  <a:lnTo>
                    <a:pt x="317119" y="4959096"/>
                  </a:lnTo>
                  <a:lnTo>
                    <a:pt x="524256" y="4959096"/>
                  </a:lnTo>
                  <a:lnTo>
                    <a:pt x="524256" y="4849876"/>
                  </a:lnTo>
                  <a:close/>
                </a:path>
                <a:path w="6201409" h="5166360">
                  <a:moveTo>
                    <a:pt x="6201156" y="0"/>
                  </a:moveTo>
                  <a:lnTo>
                    <a:pt x="4864608" y="0"/>
                  </a:lnTo>
                  <a:lnTo>
                    <a:pt x="4864608" y="120396"/>
                  </a:lnTo>
                  <a:lnTo>
                    <a:pt x="6201156" y="120396"/>
                  </a:lnTo>
                  <a:lnTo>
                    <a:pt x="6201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440" y="0"/>
              <a:ext cx="6967727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76200"/>
            <a:ext cx="10904321" cy="1244600"/>
          </a:xfrm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Artificial</a:t>
            </a:r>
            <a:r>
              <a:rPr spc="-385" dirty="0"/>
              <a:t> </a:t>
            </a:r>
            <a:r>
              <a:rPr spc="-165" dirty="0"/>
              <a:t>Intelligence</a:t>
            </a:r>
            <a:r>
              <a:rPr spc="-385" dirty="0"/>
              <a:t> </a:t>
            </a:r>
            <a:r>
              <a:rPr spc="-20" dirty="0"/>
              <a:t>(AI)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38" y="2107945"/>
            <a:ext cx="5290743" cy="11074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latin typeface="Arial"/>
                <a:cs typeface="Arial"/>
              </a:rPr>
              <a:t>AI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-</a:t>
            </a:r>
            <a:endParaRPr sz="2400" dirty="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344" y="3895508"/>
            <a:ext cx="3375025" cy="14986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-4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900"/>
              </a:lnSpc>
              <a:spcBef>
                <a:spcPts val="175"/>
              </a:spcBef>
            </a:pP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sz="2000" spc="-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000" spc="-6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2000" spc="-5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sz="2000" spc="-4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25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17181" y="2496057"/>
            <a:ext cx="3832225" cy="2346325"/>
            <a:chOff x="6917181" y="2496057"/>
            <a:chExt cx="3832225" cy="2346325"/>
          </a:xfrm>
        </p:grpSpPr>
        <p:sp>
          <p:nvSpPr>
            <p:cNvPr id="7" name="object 7"/>
            <p:cNvSpPr/>
            <p:nvPr/>
          </p:nvSpPr>
          <p:spPr>
            <a:xfrm>
              <a:off x="6978686" y="2658619"/>
              <a:ext cx="504190" cy="303530"/>
            </a:xfrm>
            <a:custGeom>
              <a:avLst/>
              <a:gdLst/>
              <a:ahLst/>
              <a:cxnLst/>
              <a:rect l="l" t="t" r="r" b="b"/>
              <a:pathLst>
                <a:path w="504190" h="303530">
                  <a:moveTo>
                    <a:pt x="252014" y="0"/>
                  </a:moveTo>
                  <a:lnTo>
                    <a:pt x="197187" y="7457"/>
                  </a:lnTo>
                  <a:lnTo>
                    <a:pt x="146372" y="26998"/>
                  </a:lnTo>
                  <a:lnTo>
                    <a:pt x="100742" y="54371"/>
                  </a:lnTo>
                  <a:lnTo>
                    <a:pt x="61470" y="85326"/>
                  </a:lnTo>
                  <a:lnTo>
                    <a:pt x="29732" y="115614"/>
                  </a:lnTo>
                  <a:lnTo>
                    <a:pt x="1488" y="150202"/>
                  </a:lnTo>
                  <a:lnTo>
                    <a:pt x="0" y="160189"/>
                  </a:lnTo>
                  <a:lnTo>
                    <a:pt x="2177" y="170057"/>
                  </a:lnTo>
                  <a:lnTo>
                    <a:pt x="31206" y="201754"/>
                  </a:lnTo>
                  <a:lnTo>
                    <a:pt x="62965" y="228630"/>
                  </a:lnTo>
                  <a:lnTo>
                    <a:pt x="102082" y="255891"/>
                  </a:lnTo>
                  <a:lnTo>
                    <a:pt x="147399" y="279886"/>
                  </a:lnTo>
                  <a:lnTo>
                    <a:pt x="197762" y="296962"/>
                  </a:lnTo>
                  <a:lnTo>
                    <a:pt x="252014" y="303466"/>
                  </a:lnTo>
                  <a:lnTo>
                    <a:pt x="306268" y="296962"/>
                  </a:lnTo>
                  <a:lnTo>
                    <a:pt x="356651" y="279886"/>
                  </a:lnTo>
                  <a:lnTo>
                    <a:pt x="402025" y="255891"/>
                  </a:lnTo>
                  <a:lnTo>
                    <a:pt x="406345" y="252888"/>
                  </a:lnTo>
                  <a:lnTo>
                    <a:pt x="252014" y="252888"/>
                  </a:lnTo>
                  <a:lnTo>
                    <a:pt x="212836" y="244906"/>
                  </a:lnTo>
                  <a:lnTo>
                    <a:pt x="209686" y="242773"/>
                  </a:lnTo>
                  <a:lnTo>
                    <a:pt x="164356" y="242773"/>
                  </a:lnTo>
                  <a:lnTo>
                    <a:pt x="127277" y="223500"/>
                  </a:lnTo>
                  <a:lnTo>
                    <a:pt x="94278" y="201441"/>
                  </a:lnTo>
                  <a:lnTo>
                    <a:pt x="66246" y="178918"/>
                  </a:lnTo>
                  <a:lnTo>
                    <a:pt x="44537" y="158687"/>
                  </a:lnTo>
                  <a:lnTo>
                    <a:pt x="55652" y="146586"/>
                  </a:lnTo>
                  <a:lnTo>
                    <a:pt x="91932" y="112456"/>
                  </a:lnTo>
                  <a:lnTo>
                    <a:pt x="124075" y="87878"/>
                  </a:lnTo>
                  <a:lnTo>
                    <a:pt x="158681" y="67015"/>
                  </a:lnTo>
                  <a:lnTo>
                    <a:pt x="200353" y="67015"/>
                  </a:lnTo>
                  <a:lnTo>
                    <a:pt x="212836" y="58559"/>
                  </a:lnTo>
                  <a:lnTo>
                    <a:pt x="252014" y="50577"/>
                  </a:lnTo>
                  <a:lnTo>
                    <a:pt x="396962" y="50577"/>
                  </a:lnTo>
                  <a:lnTo>
                    <a:pt x="357656" y="26998"/>
                  </a:lnTo>
                  <a:lnTo>
                    <a:pt x="306840" y="7457"/>
                  </a:lnTo>
                  <a:lnTo>
                    <a:pt x="252014" y="0"/>
                  </a:lnTo>
                  <a:close/>
                </a:path>
                <a:path w="504190" h="303530">
                  <a:moveTo>
                    <a:pt x="396962" y="50577"/>
                  </a:moveTo>
                  <a:lnTo>
                    <a:pt x="252014" y="50577"/>
                  </a:lnTo>
                  <a:lnTo>
                    <a:pt x="291192" y="58559"/>
                  </a:lnTo>
                  <a:lnTo>
                    <a:pt x="323275" y="80292"/>
                  </a:lnTo>
                  <a:lnTo>
                    <a:pt x="344846" y="112298"/>
                  </a:lnTo>
                  <a:lnTo>
                    <a:pt x="344969" y="112535"/>
                  </a:lnTo>
                  <a:lnTo>
                    <a:pt x="352914" y="151733"/>
                  </a:lnTo>
                  <a:lnTo>
                    <a:pt x="344953" y="191009"/>
                  </a:lnTo>
                  <a:lnTo>
                    <a:pt x="323275" y="223174"/>
                  </a:lnTo>
                  <a:lnTo>
                    <a:pt x="291192" y="244906"/>
                  </a:lnTo>
                  <a:lnTo>
                    <a:pt x="252014" y="252888"/>
                  </a:lnTo>
                  <a:lnTo>
                    <a:pt x="406345" y="252888"/>
                  </a:lnTo>
                  <a:lnTo>
                    <a:pt x="420900" y="242773"/>
                  </a:lnTo>
                  <a:lnTo>
                    <a:pt x="339671" y="242773"/>
                  </a:lnTo>
                  <a:lnTo>
                    <a:pt x="367774" y="202320"/>
                  </a:lnTo>
                  <a:lnTo>
                    <a:pt x="378140" y="155763"/>
                  </a:lnTo>
                  <a:lnTo>
                    <a:pt x="370533" y="108613"/>
                  </a:lnTo>
                  <a:lnTo>
                    <a:pt x="344716" y="66383"/>
                  </a:lnTo>
                  <a:lnTo>
                    <a:pt x="418525" y="66383"/>
                  </a:lnTo>
                  <a:lnTo>
                    <a:pt x="403286" y="54371"/>
                  </a:lnTo>
                  <a:lnTo>
                    <a:pt x="396962" y="50577"/>
                  </a:lnTo>
                  <a:close/>
                </a:path>
                <a:path w="504190" h="303530">
                  <a:moveTo>
                    <a:pt x="200353" y="67015"/>
                  </a:moveTo>
                  <a:lnTo>
                    <a:pt x="158681" y="67015"/>
                  </a:lnTo>
                  <a:lnTo>
                    <a:pt x="133229" y="109147"/>
                  </a:lnTo>
                  <a:lnTo>
                    <a:pt x="125809" y="156079"/>
                  </a:lnTo>
                  <a:lnTo>
                    <a:pt x="136244" y="202419"/>
                  </a:lnTo>
                  <a:lnTo>
                    <a:pt x="164356" y="242773"/>
                  </a:lnTo>
                  <a:lnTo>
                    <a:pt x="209686" y="242773"/>
                  </a:lnTo>
                  <a:lnTo>
                    <a:pt x="180753" y="223174"/>
                  </a:lnTo>
                  <a:lnTo>
                    <a:pt x="159075" y="191009"/>
                  </a:lnTo>
                  <a:lnTo>
                    <a:pt x="151113" y="151733"/>
                  </a:lnTo>
                  <a:lnTo>
                    <a:pt x="159059" y="112535"/>
                  </a:lnTo>
                  <a:lnTo>
                    <a:pt x="159181" y="112298"/>
                  </a:lnTo>
                  <a:lnTo>
                    <a:pt x="180753" y="80292"/>
                  </a:lnTo>
                  <a:lnTo>
                    <a:pt x="200353" y="67015"/>
                  </a:lnTo>
                  <a:close/>
                </a:path>
                <a:path w="504190" h="303530">
                  <a:moveTo>
                    <a:pt x="418525" y="66383"/>
                  </a:moveTo>
                  <a:lnTo>
                    <a:pt x="344716" y="66383"/>
                  </a:lnTo>
                  <a:lnTo>
                    <a:pt x="380297" y="88007"/>
                  </a:lnTo>
                  <a:lnTo>
                    <a:pt x="411799" y="112298"/>
                  </a:lnTo>
                  <a:lnTo>
                    <a:pt x="438453" y="136708"/>
                  </a:lnTo>
                  <a:lnTo>
                    <a:pt x="459491" y="158687"/>
                  </a:lnTo>
                  <a:lnTo>
                    <a:pt x="437399" y="179027"/>
                  </a:lnTo>
                  <a:lnTo>
                    <a:pt x="409513" y="201441"/>
                  </a:lnTo>
                  <a:lnTo>
                    <a:pt x="376661" y="223500"/>
                  </a:lnTo>
                  <a:lnTo>
                    <a:pt x="339671" y="242773"/>
                  </a:lnTo>
                  <a:lnTo>
                    <a:pt x="420900" y="242773"/>
                  </a:lnTo>
                  <a:lnTo>
                    <a:pt x="473186" y="201754"/>
                  </a:lnTo>
                  <a:lnTo>
                    <a:pt x="502117" y="170324"/>
                  </a:lnTo>
                  <a:lnTo>
                    <a:pt x="504108" y="160426"/>
                  </a:lnTo>
                  <a:lnTo>
                    <a:pt x="502551" y="150290"/>
                  </a:lnTo>
                  <a:lnTo>
                    <a:pt x="497328" y="140985"/>
                  </a:lnTo>
                  <a:lnTo>
                    <a:pt x="474296" y="115614"/>
                  </a:lnTo>
                  <a:lnTo>
                    <a:pt x="442557" y="85326"/>
                  </a:lnTo>
                  <a:lnTo>
                    <a:pt x="418525" y="66383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9541" y="2705514"/>
              <a:ext cx="422317" cy="2096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8686" y="2658619"/>
              <a:ext cx="504190" cy="303530"/>
            </a:xfrm>
            <a:custGeom>
              <a:avLst/>
              <a:gdLst/>
              <a:ahLst/>
              <a:cxnLst/>
              <a:rect l="l" t="t" r="r" b="b"/>
              <a:pathLst>
                <a:path w="504190" h="303530">
                  <a:moveTo>
                    <a:pt x="497328" y="140985"/>
                  </a:moveTo>
                  <a:lnTo>
                    <a:pt x="442557" y="85326"/>
                  </a:lnTo>
                  <a:lnTo>
                    <a:pt x="403286" y="54371"/>
                  </a:lnTo>
                  <a:lnTo>
                    <a:pt x="357656" y="26998"/>
                  </a:lnTo>
                  <a:lnTo>
                    <a:pt x="306840" y="7457"/>
                  </a:lnTo>
                  <a:lnTo>
                    <a:pt x="252014" y="0"/>
                  </a:lnTo>
                  <a:lnTo>
                    <a:pt x="197187" y="7457"/>
                  </a:lnTo>
                  <a:lnTo>
                    <a:pt x="146372" y="26998"/>
                  </a:lnTo>
                  <a:lnTo>
                    <a:pt x="100742" y="54371"/>
                  </a:lnTo>
                  <a:lnTo>
                    <a:pt x="61470" y="85326"/>
                  </a:lnTo>
                  <a:lnTo>
                    <a:pt x="29732" y="115614"/>
                  </a:lnTo>
                  <a:lnTo>
                    <a:pt x="1488" y="150202"/>
                  </a:lnTo>
                  <a:lnTo>
                    <a:pt x="0" y="160189"/>
                  </a:lnTo>
                  <a:lnTo>
                    <a:pt x="2177" y="170057"/>
                  </a:lnTo>
                  <a:lnTo>
                    <a:pt x="31206" y="201754"/>
                  </a:lnTo>
                  <a:lnTo>
                    <a:pt x="62965" y="228630"/>
                  </a:lnTo>
                  <a:lnTo>
                    <a:pt x="102082" y="255891"/>
                  </a:lnTo>
                  <a:lnTo>
                    <a:pt x="147399" y="279886"/>
                  </a:lnTo>
                  <a:lnTo>
                    <a:pt x="197762" y="296962"/>
                  </a:lnTo>
                  <a:lnTo>
                    <a:pt x="252014" y="303466"/>
                  </a:lnTo>
                  <a:lnTo>
                    <a:pt x="306268" y="296962"/>
                  </a:lnTo>
                  <a:lnTo>
                    <a:pt x="356651" y="279886"/>
                  </a:lnTo>
                  <a:lnTo>
                    <a:pt x="402025" y="255891"/>
                  </a:lnTo>
                  <a:lnTo>
                    <a:pt x="441249" y="228630"/>
                  </a:lnTo>
                  <a:lnTo>
                    <a:pt x="473186" y="201754"/>
                  </a:lnTo>
                  <a:lnTo>
                    <a:pt x="502117" y="170324"/>
                  </a:lnTo>
                  <a:lnTo>
                    <a:pt x="504108" y="160426"/>
                  </a:lnTo>
                  <a:lnTo>
                    <a:pt x="502551" y="150290"/>
                  </a:lnTo>
                  <a:lnTo>
                    <a:pt x="497328" y="140985"/>
                  </a:lnTo>
                  <a:close/>
                </a:path>
              </a:pathLst>
            </a:custGeom>
            <a:ln w="7370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954" y="2743447"/>
              <a:ext cx="133492" cy="1338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23531" y="2502407"/>
              <a:ext cx="612775" cy="614680"/>
            </a:xfrm>
            <a:custGeom>
              <a:avLst/>
              <a:gdLst/>
              <a:ahLst/>
              <a:cxnLst/>
              <a:rect l="l" t="t" r="r" b="b"/>
              <a:pathLst>
                <a:path w="612775" h="614680">
                  <a:moveTo>
                    <a:pt x="0" y="614172"/>
                  </a:moveTo>
                  <a:lnTo>
                    <a:pt x="612648" y="614172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84102" y="2561278"/>
              <a:ext cx="499109" cy="499745"/>
            </a:xfrm>
            <a:custGeom>
              <a:avLst/>
              <a:gdLst/>
              <a:ahLst/>
              <a:cxnLst/>
              <a:rect l="l" t="t" r="r" b="b"/>
              <a:pathLst>
                <a:path w="499109" h="499744">
                  <a:moveTo>
                    <a:pt x="401445" y="340114"/>
                  </a:moveTo>
                  <a:lnTo>
                    <a:pt x="304720" y="340114"/>
                  </a:lnTo>
                  <a:lnTo>
                    <a:pt x="332537" y="367931"/>
                  </a:lnTo>
                  <a:lnTo>
                    <a:pt x="331836" y="378412"/>
                  </a:lnTo>
                  <a:lnTo>
                    <a:pt x="423574" y="486157"/>
                  </a:lnTo>
                  <a:lnTo>
                    <a:pt x="455184" y="499433"/>
                  </a:lnTo>
                  <a:lnTo>
                    <a:pt x="463679" y="498604"/>
                  </a:lnTo>
                  <a:lnTo>
                    <a:pt x="496030" y="471310"/>
                  </a:lnTo>
                  <a:lnTo>
                    <a:pt x="499043" y="454625"/>
                  </a:lnTo>
                  <a:lnTo>
                    <a:pt x="495774" y="438059"/>
                  </a:lnTo>
                  <a:lnTo>
                    <a:pt x="486162" y="423567"/>
                  </a:lnTo>
                  <a:lnTo>
                    <a:pt x="407137" y="344539"/>
                  </a:lnTo>
                  <a:lnTo>
                    <a:pt x="401445" y="340114"/>
                  </a:lnTo>
                  <a:close/>
                </a:path>
                <a:path w="499109" h="499744">
                  <a:moveTo>
                    <a:pt x="189660" y="0"/>
                  </a:moveTo>
                  <a:lnTo>
                    <a:pt x="139391" y="6803"/>
                  </a:lnTo>
                  <a:lnTo>
                    <a:pt x="94127" y="25985"/>
                  </a:lnTo>
                  <a:lnTo>
                    <a:pt x="55712" y="55703"/>
                  </a:lnTo>
                  <a:lnTo>
                    <a:pt x="25990" y="94115"/>
                  </a:lnTo>
                  <a:lnTo>
                    <a:pt x="6804" y="139376"/>
                  </a:lnTo>
                  <a:lnTo>
                    <a:pt x="0" y="189645"/>
                  </a:lnTo>
                  <a:lnTo>
                    <a:pt x="6804" y="239915"/>
                  </a:lnTo>
                  <a:lnTo>
                    <a:pt x="25990" y="285181"/>
                  </a:lnTo>
                  <a:lnTo>
                    <a:pt x="55712" y="323597"/>
                  </a:lnTo>
                  <a:lnTo>
                    <a:pt x="94127" y="353320"/>
                  </a:lnTo>
                  <a:lnTo>
                    <a:pt x="139391" y="372506"/>
                  </a:lnTo>
                  <a:lnTo>
                    <a:pt x="189660" y="379311"/>
                  </a:lnTo>
                  <a:lnTo>
                    <a:pt x="221240" y="376654"/>
                  </a:lnTo>
                  <a:lnTo>
                    <a:pt x="251220" y="368959"/>
                  </a:lnTo>
                  <a:lnTo>
                    <a:pt x="279185" y="356640"/>
                  </a:lnTo>
                  <a:lnTo>
                    <a:pt x="303744" y="340746"/>
                  </a:lnTo>
                  <a:lnTo>
                    <a:pt x="189028" y="340746"/>
                  </a:lnTo>
                  <a:lnTo>
                    <a:pt x="141203" y="332977"/>
                  </a:lnTo>
                  <a:lnTo>
                    <a:pt x="99569" y="311370"/>
                  </a:lnTo>
                  <a:lnTo>
                    <a:pt x="66674" y="278475"/>
                  </a:lnTo>
                  <a:lnTo>
                    <a:pt x="45068" y="236839"/>
                  </a:lnTo>
                  <a:lnTo>
                    <a:pt x="37299" y="189013"/>
                  </a:lnTo>
                  <a:lnTo>
                    <a:pt x="45068" y="141186"/>
                  </a:lnTo>
                  <a:lnTo>
                    <a:pt x="66674" y="99551"/>
                  </a:lnTo>
                  <a:lnTo>
                    <a:pt x="99569" y="66655"/>
                  </a:lnTo>
                  <a:lnTo>
                    <a:pt x="141203" y="45048"/>
                  </a:lnTo>
                  <a:lnTo>
                    <a:pt x="189028" y="37280"/>
                  </a:lnTo>
                  <a:lnTo>
                    <a:pt x="299792" y="37280"/>
                  </a:lnTo>
                  <a:lnTo>
                    <a:pt x="285192" y="25985"/>
                  </a:lnTo>
                  <a:lnTo>
                    <a:pt x="239929" y="6803"/>
                  </a:lnTo>
                  <a:lnTo>
                    <a:pt x="189660" y="0"/>
                  </a:lnTo>
                  <a:close/>
                </a:path>
                <a:path w="499109" h="499744">
                  <a:moveTo>
                    <a:pt x="299792" y="37280"/>
                  </a:moveTo>
                  <a:lnTo>
                    <a:pt x="189028" y="37280"/>
                  </a:lnTo>
                  <a:lnTo>
                    <a:pt x="236852" y="45048"/>
                  </a:lnTo>
                  <a:lnTo>
                    <a:pt x="278487" y="66655"/>
                  </a:lnTo>
                  <a:lnTo>
                    <a:pt x="311381" y="99551"/>
                  </a:lnTo>
                  <a:lnTo>
                    <a:pt x="332987" y="141186"/>
                  </a:lnTo>
                  <a:lnTo>
                    <a:pt x="340756" y="189013"/>
                  </a:lnTo>
                  <a:lnTo>
                    <a:pt x="332987" y="236839"/>
                  </a:lnTo>
                  <a:lnTo>
                    <a:pt x="311381" y="278475"/>
                  </a:lnTo>
                  <a:lnTo>
                    <a:pt x="278487" y="311370"/>
                  </a:lnTo>
                  <a:lnTo>
                    <a:pt x="236852" y="332977"/>
                  </a:lnTo>
                  <a:lnTo>
                    <a:pt x="189028" y="340746"/>
                  </a:lnTo>
                  <a:lnTo>
                    <a:pt x="303744" y="340746"/>
                  </a:lnTo>
                  <a:lnTo>
                    <a:pt x="304720" y="340114"/>
                  </a:lnTo>
                  <a:lnTo>
                    <a:pt x="401445" y="340114"/>
                  </a:lnTo>
                  <a:lnTo>
                    <a:pt x="398434" y="337772"/>
                  </a:lnTo>
                  <a:lnTo>
                    <a:pt x="388724" y="333554"/>
                  </a:lnTo>
                  <a:lnTo>
                    <a:pt x="382601" y="332527"/>
                  </a:lnTo>
                  <a:lnTo>
                    <a:pt x="367941" y="332527"/>
                  </a:lnTo>
                  <a:lnTo>
                    <a:pt x="340124" y="304709"/>
                  </a:lnTo>
                  <a:lnTo>
                    <a:pt x="356650" y="279440"/>
                  </a:lnTo>
                  <a:lnTo>
                    <a:pt x="368968" y="251445"/>
                  </a:lnTo>
                  <a:lnTo>
                    <a:pt x="376663" y="221315"/>
                  </a:lnTo>
                  <a:lnTo>
                    <a:pt x="379320" y="189645"/>
                  </a:lnTo>
                  <a:lnTo>
                    <a:pt x="372515" y="139376"/>
                  </a:lnTo>
                  <a:lnTo>
                    <a:pt x="353330" y="94115"/>
                  </a:lnTo>
                  <a:lnTo>
                    <a:pt x="323607" y="55703"/>
                  </a:lnTo>
                  <a:lnTo>
                    <a:pt x="299792" y="37280"/>
                  </a:lnTo>
                  <a:close/>
                </a:path>
                <a:path w="499109" h="499744">
                  <a:moveTo>
                    <a:pt x="378421" y="331826"/>
                  </a:moveTo>
                  <a:lnTo>
                    <a:pt x="367941" y="332527"/>
                  </a:lnTo>
                  <a:lnTo>
                    <a:pt x="382601" y="332527"/>
                  </a:lnTo>
                  <a:lnTo>
                    <a:pt x="378421" y="331826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84102" y="2561278"/>
              <a:ext cx="499109" cy="499745"/>
            </a:xfrm>
            <a:custGeom>
              <a:avLst/>
              <a:gdLst/>
              <a:ahLst/>
              <a:cxnLst/>
              <a:rect l="l" t="t" r="r" b="b"/>
              <a:pathLst>
                <a:path w="499109" h="499744">
                  <a:moveTo>
                    <a:pt x="486162" y="423567"/>
                  </a:moveTo>
                  <a:lnTo>
                    <a:pt x="407137" y="344539"/>
                  </a:lnTo>
                  <a:lnTo>
                    <a:pt x="398434" y="337772"/>
                  </a:lnTo>
                  <a:lnTo>
                    <a:pt x="388724" y="333554"/>
                  </a:lnTo>
                  <a:lnTo>
                    <a:pt x="378421" y="331826"/>
                  </a:lnTo>
                  <a:lnTo>
                    <a:pt x="367941" y="332527"/>
                  </a:lnTo>
                  <a:lnTo>
                    <a:pt x="340124" y="304709"/>
                  </a:lnTo>
                  <a:lnTo>
                    <a:pt x="356650" y="279440"/>
                  </a:lnTo>
                  <a:lnTo>
                    <a:pt x="368968" y="251445"/>
                  </a:lnTo>
                  <a:lnTo>
                    <a:pt x="376663" y="221315"/>
                  </a:lnTo>
                  <a:lnTo>
                    <a:pt x="379320" y="189645"/>
                  </a:lnTo>
                  <a:lnTo>
                    <a:pt x="372515" y="139376"/>
                  </a:lnTo>
                  <a:lnTo>
                    <a:pt x="353330" y="94115"/>
                  </a:lnTo>
                  <a:lnTo>
                    <a:pt x="323607" y="55703"/>
                  </a:lnTo>
                  <a:lnTo>
                    <a:pt x="285192" y="25985"/>
                  </a:lnTo>
                  <a:lnTo>
                    <a:pt x="239929" y="6803"/>
                  </a:lnTo>
                  <a:lnTo>
                    <a:pt x="189660" y="0"/>
                  </a:lnTo>
                  <a:lnTo>
                    <a:pt x="139391" y="6803"/>
                  </a:lnTo>
                  <a:lnTo>
                    <a:pt x="94127" y="25985"/>
                  </a:lnTo>
                  <a:lnTo>
                    <a:pt x="55712" y="55703"/>
                  </a:lnTo>
                  <a:lnTo>
                    <a:pt x="25990" y="94115"/>
                  </a:lnTo>
                  <a:lnTo>
                    <a:pt x="6804" y="139376"/>
                  </a:lnTo>
                  <a:lnTo>
                    <a:pt x="0" y="189645"/>
                  </a:lnTo>
                  <a:lnTo>
                    <a:pt x="6804" y="239915"/>
                  </a:lnTo>
                  <a:lnTo>
                    <a:pt x="25990" y="285181"/>
                  </a:lnTo>
                  <a:lnTo>
                    <a:pt x="55712" y="323597"/>
                  </a:lnTo>
                  <a:lnTo>
                    <a:pt x="94127" y="353320"/>
                  </a:lnTo>
                  <a:lnTo>
                    <a:pt x="139391" y="372506"/>
                  </a:lnTo>
                  <a:lnTo>
                    <a:pt x="189660" y="379311"/>
                  </a:lnTo>
                  <a:lnTo>
                    <a:pt x="221240" y="376654"/>
                  </a:lnTo>
                  <a:lnTo>
                    <a:pt x="251220" y="368959"/>
                  </a:lnTo>
                  <a:lnTo>
                    <a:pt x="279185" y="356640"/>
                  </a:lnTo>
                  <a:lnTo>
                    <a:pt x="304720" y="340114"/>
                  </a:lnTo>
                  <a:lnTo>
                    <a:pt x="332537" y="367931"/>
                  </a:lnTo>
                  <a:lnTo>
                    <a:pt x="344549" y="407129"/>
                  </a:lnTo>
                  <a:lnTo>
                    <a:pt x="423574" y="486157"/>
                  </a:lnTo>
                  <a:lnTo>
                    <a:pt x="455184" y="499433"/>
                  </a:lnTo>
                  <a:lnTo>
                    <a:pt x="463679" y="498604"/>
                  </a:lnTo>
                  <a:lnTo>
                    <a:pt x="496030" y="471309"/>
                  </a:lnTo>
                  <a:lnTo>
                    <a:pt x="499043" y="454625"/>
                  </a:lnTo>
                  <a:lnTo>
                    <a:pt x="495774" y="438059"/>
                  </a:lnTo>
                  <a:lnTo>
                    <a:pt x="486162" y="423567"/>
                  </a:lnTo>
                  <a:close/>
                </a:path>
                <a:path w="499109" h="499744">
                  <a:moveTo>
                    <a:pt x="189028" y="340746"/>
                  </a:moveTo>
                  <a:lnTo>
                    <a:pt x="141203" y="332977"/>
                  </a:lnTo>
                  <a:lnTo>
                    <a:pt x="99569" y="311370"/>
                  </a:lnTo>
                  <a:lnTo>
                    <a:pt x="66674" y="278475"/>
                  </a:lnTo>
                  <a:lnTo>
                    <a:pt x="45068" y="236839"/>
                  </a:lnTo>
                  <a:lnTo>
                    <a:pt x="37299" y="189013"/>
                  </a:lnTo>
                  <a:lnTo>
                    <a:pt x="45068" y="141186"/>
                  </a:lnTo>
                  <a:lnTo>
                    <a:pt x="66674" y="99551"/>
                  </a:lnTo>
                  <a:lnTo>
                    <a:pt x="99569" y="66655"/>
                  </a:lnTo>
                  <a:lnTo>
                    <a:pt x="141203" y="45048"/>
                  </a:lnTo>
                  <a:lnTo>
                    <a:pt x="189028" y="37279"/>
                  </a:lnTo>
                  <a:lnTo>
                    <a:pt x="236852" y="45048"/>
                  </a:lnTo>
                  <a:lnTo>
                    <a:pt x="278487" y="66655"/>
                  </a:lnTo>
                  <a:lnTo>
                    <a:pt x="311381" y="99551"/>
                  </a:lnTo>
                  <a:lnTo>
                    <a:pt x="332987" y="141186"/>
                  </a:lnTo>
                  <a:lnTo>
                    <a:pt x="340756" y="189013"/>
                  </a:lnTo>
                  <a:lnTo>
                    <a:pt x="332987" y="236839"/>
                  </a:lnTo>
                  <a:lnTo>
                    <a:pt x="311381" y="278475"/>
                  </a:lnTo>
                  <a:lnTo>
                    <a:pt x="278487" y="311370"/>
                  </a:lnTo>
                  <a:lnTo>
                    <a:pt x="236852" y="332977"/>
                  </a:lnTo>
                  <a:lnTo>
                    <a:pt x="189028" y="340746"/>
                  </a:lnTo>
                  <a:close/>
                </a:path>
              </a:pathLst>
            </a:custGeom>
            <a:ln w="7375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5255" y="2502407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79" h="614680">
                  <a:moveTo>
                    <a:pt x="0" y="614172"/>
                  </a:moveTo>
                  <a:lnTo>
                    <a:pt x="614172" y="614172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83557" y="2633330"/>
              <a:ext cx="316230" cy="285115"/>
            </a:xfrm>
            <a:custGeom>
              <a:avLst/>
              <a:gdLst/>
              <a:ahLst/>
              <a:cxnLst/>
              <a:rect l="l" t="t" r="r" b="b"/>
              <a:pathLst>
                <a:path w="316229" h="285114">
                  <a:moveTo>
                    <a:pt x="290812" y="0"/>
                  </a:moveTo>
                  <a:lnTo>
                    <a:pt x="25288" y="0"/>
                  </a:lnTo>
                  <a:lnTo>
                    <a:pt x="15469" y="1995"/>
                  </a:lnTo>
                  <a:lnTo>
                    <a:pt x="7428" y="7428"/>
                  </a:lnTo>
                  <a:lnTo>
                    <a:pt x="1995" y="15469"/>
                  </a:lnTo>
                  <a:lnTo>
                    <a:pt x="0" y="25288"/>
                  </a:lnTo>
                  <a:lnTo>
                    <a:pt x="0" y="195988"/>
                  </a:lnTo>
                  <a:lnTo>
                    <a:pt x="1995" y="205807"/>
                  </a:lnTo>
                  <a:lnTo>
                    <a:pt x="7428" y="213848"/>
                  </a:lnTo>
                  <a:lnTo>
                    <a:pt x="15469" y="219282"/>
                  </a:lnTo>
                  <a:lnTo>
                    <a:pt x="25288" y="221277"/>
                  </a:lnTo>
                  <a:lnTo>
                    <a:pt x="63220" y="221277"/>
                  </a:lnTo>
                  <a:lnTo>
                    <a:pt x="63220" y="284499"/>
                  </a:lnTo>
                  <a:lnTo>
                    <a:pt x="126440" y="221277"/>
                  </a:lnTo>
                  <a:lnTo>
                    <a:pt x="164372" y="221277"/>
                  </a:lnTo>
                  <a:lnTo>
                    <a:pt x="164372" y="94833"/>
                  </a:lnTo>
                  <a:lnTo>
                    <a:pt x="168363" y="75194"/>
                  </a:lnTo>
                  <a:lnTo>
                    <a:pt x="179229" y="59112"/>
                  </a:lnTo>
                  <a:lnTo>
                    <a:pt x="195310" y="48246"/>
                  </a:lnTo>
                  <a:lnTo>
                    <a:pt x="214948" y="44255"/>
                  </a:lnTo>
                  <a:lnTo>
                    <a:pt x="316100" y="44255"/>
                  </a:lnTo>
                  <a:lnTo>
                    <a:pt x="316100" y="25288"/>
                  </a:lnTo>
                  <a:lnTo>
                    <a:pt x="314105" y="15469"/>
                  </a:lnTo>
                  <a:lnTo>
                    <a:pt x="308672" y="7428"/>
                  </a:lnTo>
                  <a:lnTo>
                    <a:pt x="300631" y="1995"/>
                  </a:lnTo>
                  <a:lnTo>
                    <a:pt x="290812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83557" y="2633330"/>
              <a:ext cx="316230" cy="285115"/>
            </a:xfrm>
            <a:custGeom>
              <a:avLst/>
              <a:gdLst/>
              <a:ahLst/>
              <a:cxnLst/>
              <a:rect l="l" t="t" r="r" b="b"/>
              <a:pathLst>
                <a:path w="316229" h="285114">
                  <a:moveTo>
                    <a:pt x="214948" y="44255"/>
                  </a:moveTo>
                  <a:lnTo>
                    <a:pt x="316100" y="44255"/>
                  </a:lnTo>
                  <a:lnTo>
                    <a:pt x="316100" y="25288"/>
                  </a:lnTo>
                  <a:lnTo>
                    <a:pt x="314105" y="15469"/>
                  </a:lnTo>
                  <a:lnTo>
                    <a:pt x="308672" y="7428"/>
                  </a:lnTo>
                  <a:lnTo>
                    <a:pt x="300631" y="1995"/>
                  </a:lnTo>
                  <a:lnTo>
                    <a:pt x="290812" y="0"/>
                  </a:lnTo>
                  <a:lnTo>
                    <a:pt x="25288" y="0"/>
                  </a:lnTo>
                  <a:lnTo>
                    <a:pt x="15469" y="1995"/>
                  </a:lnTo>
                  <a:lnTo>
                    <a:pt x="7428" y="7428"/>
                  </a:lnTo>
                  <a:lnTo>
                    <a:pt x="1995" y="15469"/>
                  </a:lnTo>
                  <a:lnTo>
                    <a:pt x="0" y="25288"/>
                  </a:lnTo>
                  <a:lnTo>
                    <a:pt x="0" y="195988"/>
                  </a:lnTo>
                  <a:lnTo>
                    <a:pt x="1995" y="205807"/>
                  </a:lnTo>
                  <a:lnTo>
                    <a:pt x="7428" y="213848"/>
                  </a:lnTo>
                  <a:lnTo>
                    <a:pt x="15469" y="219282"/>
                  </a:lnTo>
                  <a:lnTo>
                    <a:pt x="25288" y="221277"/>
                  </a:lnTo>
                  <a:lnTo>
                    <a:pt x="63220" y="221277"/>
                  </a:lnTo>
                  <a:lnTo>
                    <a:pt x="63220" y="284499"/>
                  </a:lnTo>
                  <a:lnTo>
                    <a:pt x="126440" y="221277"/>
                  </a:lnTo>
                  <a:lnTo>
                    <a:pt x="164372" y="221277"/>
                  </a:lnTo>
                  <a:lnTo>
                    <a:pt x="164372" y="94833"/>
                  </a:lnTo>
                  <a:lnTo>
                    <a:pt x="168363" y="75194"/>
                  </a:lnTo>
                  <a:lnTo>
                    <a:pt x="179229" y="59112"/>
                  </a:lnTo>
                  <a:lnTo>
                    <a:pt x="195310" y="48246"/>
                  </a:lnTo>
                  <a:lnTo>
                    <a:pt x="214948" y="44255"/>
                  </a:lnTo>
                  <a:close/>
                </a:path>
              </a:pathLst>
            </a:custGeom>
            <a:ln w="7375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73217" y="2702875"/>
              <a:ext cx="316230" cy="285115"/>
            </a:xfrm>
            <a:custGeom>
              <a:avLst/>
              <a:gdLst/>
              <a:ahLst/>
              <a:cxnLst/>
              <a:rect l="l" t="t" r="r" b="b"/>
              <a:pathLst>
                <a:path w="316229" h="285114">
                  <a:moveTo>
                    <a:pt x="290812" y="0"/>
                  </a:moveTo>
                  <a:lnTo>
                    <a:pt x="25288" y="0"/>
                  </a:lnTo>
                  <a:lnTo>
                    <a:pt x="15469" y="1995"/>
                  </a:lnTo>
                  <a:lnTo>
                    <a:pt x="7428" y="7428"/>
                  </a:lnTo>
                  <a:lnTo>
                    <a:pt x="1995" y="15469"/>
                  </a:lnTo>
                  <a:lnTo>
                    <a:pt x="0" y="25288"/>
                  </a:lnTo>
                  <a:lnTo>
                    <a:pt x="0" y="195988"/>
                  </a:lnTo>
                  <a:lnTo>
                    <a:pt x="1995" y="205807"/>
                  </a:lnTo>
                  <a:lnTo>
                    <a:pt x="7428" y="213848"/>
                  </a:lnTo>
                  <a:lnTo>
                    <a:pt x="15469" y="219282"/>
                  </a:lnTo>
                  <a:lnTo>
                    <a:pt x="25288" y="221277"/>
                  </a:lnTo>
                  <a:lnTo>
                    <a:pt x="189660" y="221277"/>
                  </a:lnTo>
                  <a:lnTo>
                    <a:pt x="252880" y="284499"/>
                  </a:lnTo>
                  <a:lnTo>
                    <a:pt x="252880" y="221277"/>
                  </a:lnTo>
                  <a:lnTo>
                    <a:pt x="290812" y="221277"/>
                  </a:lnTo>
                  <a:lnTo>
                    <a:pt x="300631" y="219282"/>
                  </a:lnTo>
                  <a:lnTo>
                    <a:pt x="308672" y="213848"/>
                  </a:lnTo>
                  <a:lnTo>
                    <a:pt x="314105" y="205807"/>
                  </a:lnTo>
                  <a:lnTo>
                    <a:pt x="316100" y="195988"/>
                  </a:lnTo>
                  <a:lnTo>
                    <a:pt x="316100" y="25288"/>
                  </a:lnTo>
                  <a:lnTo>
                    <a:pt x="314105" y="15469"/>
                  </a:lnTo>
                  <a:lnTo>
                    <a:pt x="308672" y="7428"/>
                  </a:lnTo>
                  <a:lnTo>
                    <a:pt x="300631" y="1995"/>
                  </a:lnTo>
                  <a:lnTo>
                    <a:pt x="290812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73217" y="2702875"/>
              <a:ext cx="316230" cy="285115"/>
            </a:xfrm>
            <a:custGeom>
              <a:avLst/>
              <a:gdLst/>
              <a:ahLst/>
              <a:cxnLst/>
              <a:rect l="l" t="t" r="r" b="b"/>
              <a:pathLst>
                <a:path w="316229" h="285114">
                  <a:moveTo>
                    <a:pt x="290812" y="0"/>
                  </a:moveTo>
                  <a:lnTo>
                    <a:pt x="25288" y="0"/>
                  </a:lnTo>
                  <a:lnTo>
                    <a:pt x="15469" y="1995"/>
                  </a:lnTo>
                  <a:lnTo>
                    <a:pt x="7428" y="7428"/>
                  </a:lnTo>
                  <a:lnTo>
                    <a:pt x="1995" y="15469"/>
                  </a:lnTo>
                  <a:lnTo>
                    <a:pt x="0" y="25288"/>
                  </a:lnTo>
                  <a:lnTo>
                    <a:pt x="0" y="195988"/>
                  </a:lnTo>
                  <a:lnTo>
                    <a:pt x="1995" y="205807"/>
                  </a:lnTo>
                  <a:lnTo>
                    <a:pt x="7428" y="213848"/>
                  </a:lnTo>
                  <a:lnTo>
                    <a:pt x="15469" y="219282"/>
                  </a:lnTo>
                  <a:lnTo>
                    <a:pt x="25288" y="221277"/>
                  </a:lnTo>
                  <a:lnTo>
                    <a:pt x="189660" y="221277"/>
                  </a:lnTo>
                  <a:lnTo>
                    <a:pt x="252880" y="284499"/>
                  </a:lnTo>
                  <a:lnTo>
                    <a:pt x="252880" y="221277"/>
                  </a:lnTo>
                  <a:lnTo>
                    <a:pt x="290812" y="221277"/>
                  </a:lnTo>
                  <a:lnTo>
                    <a:pt x="300631" y="219282"/>
                  </a:lnTo>
                  <a:lnTo>
                    <a:pt x="308672" y="213848"/>
                  </a:lnTo>
                  <a:lnTo>
                    <a:pt x="314105" y="205807"/>
                  </a:lnTo>
                  <a:lnTo>
                    <a:pt x="316100" y="195988"/>
                  </a:lnTo>
                  <a:lnTo>
                    <a:pt x="316100" y="25288"/>
                  </a:lnTo>
                  <a:lnTo>
                    <a:pt x="314105" y="15469"/>
                  </a:lnTo>
                  <a:lnTo>
                    <a:pt x="308672" y="7428"/>
                  </a:lnTo>
                  <a:lnTo>
                    <a:pt x="300631" y="1995"/>
                  </a:lnTo>
                  <a:lnTo>
                    <a:pt x="290812" y="0"/>
                  </a:lnTo>
                  <a:close/>
                </a:path>
              </a:pathLst>
            </a:custGeom>
            <a:ln w="7375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28503" y="2502407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79" h="614680">
                  <a:moveTo>
                    <a:pt x="0" y="614172"/>
                  </a:moveTo>
                  <a:lnTo>
                    <a:pt x="614172" y="614172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6893" y="4676336"/>
              <a:ext cx="90861" cy="910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90433" y="4295102"/>
              <a:ext cx="283845" cy="354965"/>
            </a:xfrm>
            <a:custGeom>
              <a:avLst/>
              <a:gdLst/>
              <a:ahLst/>
              <a:cxnLst/>
              <a:rect l="l" t="t" r="r" b="b"/>
              <a:pathLst>
                <a:path w="283845" h="354964">
                  <a:moveTo>
                    <a:pt x="141891" y="0"/>
                  </a:moveTo>
                  <a:lnTo>
                    <a:pt x="94443" y="6995"/>
                  </a:lnTo>
                  <a:lnTo>
                    <a:pt x="55167" y="26817"/>
                  </a:lnTo>
                  <a:lnTo>
                    <a:pt x="25426" y="57723"/>
                  </a:lnTo>
                  <a:lnTo>
                    <a:pt x="6583" y="97969"/>
                  </a:lnTo>
                  <a:lnTo>
                    <a:pt x="0" y="145811"/>
                  </a:lnTo>
                  <a:lnTo>
                    <a:pt x="50071" y="145811"/>
                  </a:lnTo>
                  <a:lnTo>
                    <a:pt x="56330" y="106550"/>
                  </a:lnTo>
                  <a:lnTo>
                    <a:pt x="74414" y="76393"/>
                  </a:lnTo>
                  <a:lnTo>
                    <a:pt x="103281" y="57047"/>
                  </a:lnTo>
                  <a:lnTo>
                    <a:pt x="141891" y="50219"/>
                  </a:lnTo>
                  <a:lnTo>
                    <a:pt x="180760" y="58090"/>
                  </a:lnTo>
                  <a:lnTo>
                    <a:pt x="208860" y="78029"/>
                  </a:lnTo>
                  <a:lnTo>
                    <a:pt x="227451" y="107076"/>
                  </a:lnTo>
                  <a:lnTo>
                    <a:pt x="233711" y="142270"/>
                  </a:lnTo>
                  <a:lnTo>
                    <a:pt x="227203" y="176794"/>
                  </a:lnTo>
                  <a:lnTo>
                    <a:pt x="208706" y="203185"/>
                  </a:lnTo>
                  <a:lnTo>
                    <a:pt x="179756" y="220046"/>
                  </a:lnTo>
                  <a:lnTo>
                    <a:pt x="141891" y="225977"/>
                  </a:lnTo>
                  <a:lnTo>
                    <a:pt x="116666" y="225977"/>
                  </a:lnTo>
                  <a:lnTo>
                    <a:pt x="116666" y="354444"/>
                  </a:lnTo>
                  <a:lnTo>
                    <a:pt x="167116" y="354444"/>
                  </a:lnTo>
                  <a:lnTo>
                    <a:pt x="167116" y="274468"/>
                  </a:lnTo>
                  <a:lnTo>
                    <a:pt x="214877" y="259600"/>
                  </a:lnTo>
                  <a:lnTo>
                    <a:pt x="251699" y="231200"/>
                  </a:lnTo>
                  <a:lnTo>
                    <a:pt x="275397" y="191385"/>
                  </a:lnTo>
                  <a:lnTo>
                    <a:pt x="283783" y="142270"/>
                  </a:lnTo>
                  <a:lnTo>
                    <a:pt x="276145" y="94815"/>
                  </a:lnTo>
                  <a:lnTo>
                    <a:pt x="255801" y="56396"/>
                  </a:lnTo>
                  <a:lnTo>
                    <a:pt x="225086" y="26257"/>
                  </a:lnTo>
                  <a:lnTo>
                    <a:pt x="186337" y="6694"/>
                  </a:lnTo>
                  <a:lnTo>
                    <a:pt x="141891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90433" y="4295102"/>
              <a:ext cx="283845" cy="354965"/>
            </a:xfrm>
            <a:custGeom>
              <a:avLst/>
              <a:gdLst/>
              <a:ahLst/>
              <a:cxnLst/>
              <a:rect l="l" t="t" r="r" b="b"/>
              <a:pathLst>
                <a:path w="283845" h="354964">
                  <a:moveTo>
                    <a:pt x="167116" y="274468"/>
                  </a:moveTo>
                  <a:lnTo>
                    <a:pt x="167116" y="354444"/>
                  </a:lnTo>
                  <a:lnTo>
                    <a:pt x="116666" y="354444"/>
                  </a:lnTo>
                  <a:lnTo>
                    <a:pt x="116666" y="225977"/>
                  </a:lnTo>
                  <a:lnTo>
                    <a:pt x="141891" y="225977"/>
                  </a:lnTo>
                  <a:lnTo>
                    <a:pt x="179756" y="220046"/>
                  </a:lnTo>
                  <a:lnTo>
                    <a:pt x="208706" y="203185"/>
                  </a:lnTo>
                  <a:lnTo>
                    <a:pt x="227203" y="176794"/>
                  </a:lnTo>
                  <a:lnTo>
                    <a:pt x="233711" y="142270"/>
                  </a:lnTo>
                  <a:lnTo>
                    <a:pt x="227451" y="107076"/>
                  </a:lnTo>
                  <a:lnTo>
                    <a:pt x="208860" y="78029"/>
                  </a:lnTo>
                  <a:lnTo>
                    <a:pt x="180760" y="58090"/>
                  </a:lnTo>
                  <a:lnTo>
                    <a:pt x="145974" y="50219"/>
                  </a:lnTo>
                  <a:lnTo>
                    <a:pt x="144613" y="50187"/>
                  </a:lnTo>
                  <a:lnTo>
                    <a:pt x="143252" y="50187"/>
                  </a:lnTo>
                  <a:lnTo>
                    <a:pt x="103281" y="57047"/>
                  </a:lnTo>
                  <a:lnTo>
                    <a:pt x="56330" y="106550"/>
                  </a:lnTo>
                  <a:lnTo>
                    <a:pt x="50071" y="145811"/>
                  </a:lnTo>
                  <a:lnTo>
                    <a:pt x="0" y="145811"/>
                  </a:lnTo>
                  <a:lnTo>
                    <a:pt x="6583" y="97969"/>
                  </a:lnTo>
                  <a:lnTo>
                    <a:pt x="25426" y="57723"/>
                  </a:lnTo>
                  <a:lnTo>
                    <a:pt x="55167" y="26817"/>
                  </a:lnTo>
                  <a:lnTo>
                    <a:pt x="94443" y="6995"/>
                  </a:lnTo>
                  <a:lnTo>
                    <a:pt x="141891" y="0"/>
                  </a:lnTo>
                  <a:lnTo>
                    <a:pt x="186337" y="6694"/>
                  </a:lnTo>
                  <a:lnTo>
                    <a:pt x="225086" y="26257"/>
                  </a:lnTo>
                  <a:lnTo>
                    <a:pt x="255801" y="56396"/>
                  </a:lnTo>
                  <a:lnTo>
                    <a:pt x="276145" y="94815"/>
                  </a:lnTo>
                  <a:lnTo>
                    <a:pt x="283783" y="139220"/>
                  </a:lnTo>
                  <a:lnTo>
                    <a:pt x="283793" y="140237"/>
                  </a:lnTo>
                  <a:lnTo>
                    <a:pt x="283793" y="141254"/>
                  </a:lnTo>
                  <a:lnTo>
                    <a:pt x="283783" y="142270"/>
                  </a:lnTo>
                  <a:lnTo>
                    <a:pt x="275397" y="191385"/>
                  </a:lnTo>
                  <a:lnTo>
                    <a:pt x="251699" y="231200"/>
                  </a:lnTo>
                  <a:lnTo>
                    <a:pt x="214877" y="259600"/>
                  </a:lnTo>
                  <a:lnTo>
                    <a:pt x="167116" y="274468"/>
                  </a:lnTo>
                  <a:close/>
                </a:path>
              </a:pathLst>
            </a:custGeom>
            <a:ln w="7364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25155" y="4221479"/>
              <a:ext cx="612775" cy="614680"/>
            </a:xfrm>
            <a:custGeom>
              <a:avLst/>
              <a:gdLst/>
              <a:ahLst/>
              <a:cxnLst/>
              <a:rect l="l" t="t" r="r" b="b"/>
              <a:pathLst>
                <a:path w="612775" h="614679">
                  <a:moveTo>
                    <a:pt x="0" y="614172"/>
                  </a:moveTo>
                  <a:lnTo>
                    <a:pt x="612648" y="614172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56648" y="4523576"/>
              <a:ext cx="556895" cy="214629"/>
            </a:xfrm>
            <a:custGeom>
              <a:avLst/>
              <a:gdLst/>
              <a:ahLst/>
              <a:cxnLst/>
              <a:rect l="l" t="t" r="r" b="b"/>
              <a:pathLst>
                <a:path w="556895" h="214629">
                  <a:moveTo>
                    <a:pt x="449336" y="0"/>
                  </a:moveTo>
                  <a:lnTo>
                    <a:pt x="442495" y="1272"/>
                  </a:lnTo>
                  <a:lnTo>
                    <a:pt x="436405" y="5089"/>
                  </a:lnTo>
                  <a:lnTo>
                    <a:pt x="432019" y="11214"/>
                  </a:lnTo>
                  <a:lnTo>
                    <a:pt x="430380" y="18298"/>
                  </a:lnTo>
                  <a:lnTo>
                    <a:pt x="431516" y="25480"/>
                  </a:lnTo>
                  <a:lnTo>
                    <a:pt x="435457" y="31895"/>
                  </a:lnTo>
                  <a:lnTo>
                    <a:pt x="491596" y="88036"/>
                  </a:lnTo>
                  <a:lnTo>
                    <a:pt x="18966" y="88036"/>
                  </a:lnTo>
                  <a:lnTo>
                    <a:pt x="11583" y="89527"/>
                  </a:lnTo>
                  <a:lnTo>
                    <a:pt x="5554" y="93592"/>
                  </a:lnTo>
                  <a:lnTo>
                    <a:pt x="1490" y="99621"/>
                  </a:lnTo>
                  <a:lnTo>
                    <a:pt x="0" y="107003"/>
                  </a:lnTo>
                  <a:lnTo>
                    <a:pt x="1490" y="114385"/>
                  </a:lnTo>
                  <a:lnTo>
                    <a:pt x="5554" y="120414"/>
                  </a:lnTo>
                  <a:lnTo>
                    <a:pt x="11583" y="124479"/>
                  </a:lnTo>
                  <a:lnTo>
                    <a:pt x="18966" y="125970"/>
                  </a:lnTo>
                  <a:lnTo>
                    <a:pt x="491596" y="125970"/>
                  </a:lnTo>
                  <a:lnTo>
                    <a:pt x="435457" y="182111"/>
                  </a:lnTo>
                  <a:lnTo>
                    <a:pt x="431299" y="188384"/>
                  </a:lnTo>
                  <a:lnTo>
                    <a:pt x="429913" y="195516"/>
                  </a:lnTo>
                  <a:lnTo>
                    <a:pt x="431299" y="202648"/>
                  </a:lnTo>
                  <a:lnTo>
                    <a:pt x="435457" y="208917"/>
                  </a:lnTo>
                  <a:lnTo>
                    <a:pt x="441729" y="213078"/>
                  </a:lnTo>
                  <a:lnTo>
                    <a:pt x="448862" y="214465"/>
                  </a:lnTo>
                  <a:lnTo>
                    <a:pt x="455993" y="213078"/>
                  </a:lnTo>
                  <a:lnTo>
                    <a:pt x="462262" y="208917"/>
                  </a:lnTo>
                  <a:lnTo>
                    <a:pt x="550749" y="120406"/>
                  </a:lnTo>
                  <a:lnTo>
                    <a:pt x="554928" y="114136"/>
                  </a:lnTo>
                  <a:lnTo>
                    <a:pt x="556321" y="107005"/>
                  </a:lnTo>
                  <a:lnTo>
                    <a:pt x="554928" y="99872"/>
                  </a:lnTo>
                  <a:lnTo>
                    <a:pt x="550749" y="93600"/>
                  </a:lnTo>
                  <a:lnTo>
                    <a:pt x="462262" y="5089"/>
                  </a:lnTo>
                  <a:lnTo>
                    <a:pt x="456175" y="1272"/>
                  </a:lnTo>
                  <a:lnTo>
                    <a:pt x="449336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56648" y="4523576"/>
              <a:ext cx="556895" cy="214629"/>
            </a:xfrm>
            <a:custGeom>
              <a:avLst/>
              <a:gdLst/>
              <a:ahLst/>
              <a:cxnLst/>
              <a:rect l="l" t="t" r="r" b="b"/>
              <a:pathLst>
                <a:path w="556895" h="214629">
                  <a:moveTo>
                    <a:pt x="18966" y="88036"/>
                  </a:moveTo>
                  <a:lnTo>
                    <a:pt x="491596" y="88036"/>
                  </a:lnTo>
                  <a:lnTo>
                    <a:pt x="435457" y="31895"/>
                  </a:lnTo>
                  <a:lnTo>
                    <a:pt x="431516" y="25480"/>
                  </a:lnTo>
                  <a:lnTo>
                    <a:pt x="449336" y="0"/>
                  </a:lnTo>
                  <a:lnTo>
                    <a:pt x="456175" y="1272"/>
                  </a:lnTo>
                  <a:lnTo>
                    <a:pt x="462262" y="5089"/>
                  </a:lnTo>
                  <a:lnTo>
                    <a:pt x="550749" y="93600"/>
                  </a:lnTo>
                  <a:lnTo>
                    <a:pt x="554928" y="99872"/>
                  </a:lnTo>
                  <a:lnTo>
                    <a:pt x="556321" y="107005"/>
                  </a:lnTo>
                  <a:lnTo>
                    <a:pt x="554928" y="114136"/>
                  </a:lnTo>
                  <a:lnTo>
                    <a:pt x="550749" y="120406"/>
                  </a:lnTo>
                  <a:lnTo>
                    <a:pt x="462262" y="208917"/>
                  </a:lnTo>
                  <a:lnTo>
                    <a:pt x="455993" y="213078"/>
                  </a:lnTo>
                  <a:lnTo>
                    <a:pt x="448862" y="214465"/>
                  </a:lnTo>
                  <a:lnTo>
                    <a:pt x="441729" y="213078"/>
                  </a:lnTo>
                  <a:lnTo>
                    <a:pt x="435457" y="208917"/>
                  </a:lnTo>
                  <a:lnTo>
                    <a:pt x="431299" y="202648"/>
                  </a:lnTo>
                  <a:lnTo>
                    <a:pt x="429913" y="195516"/>
                  </a:lnTo>
                  <a:lnTo>
                    <a:pt x="431299" y="188384"/>
                  </a:lnTo>
                  <a:lnTo>
                    <a:pt x="435457" y="182111"/>
                  </a:lnTo>
                  <a:lnTo>
                    <a:pt x="491596" y="125970"/>
                  </a:lnTo>
                  <a:lnTo>
                    <a:pt x="18966" y="125970"/>
                  </a:lnTo>
                  <a:lnTo>
                    <a:pt x="11583" y="124479"/>
                  </a:lnTo>
                  <a:lnTo>
                    <a:pt x="5554" y="120414"/>
                  </a:lnTo>
                  <a:lnTo>
                    <a:pt x="1490" y="114385"/>
                  </a:lnTo>
                  <a:lnTo>
                    <a:pt x="0" y="107003"/>
                  </a:lnTo>
                  <a:lnTo>
                    <a:pt x="1490" y="99621"/>
                  </a:lnTo>
                  <a:lnTo>
                    <a:pt x="5554" y="93592"/>
                  </a:lnTo>
                  <a:lnTo>
                    <a:pt x="11583" y="89527"/>
                  </a:lnTo>
                  <a:lnTo>
                    <a:pt x="18966" y="88036"/>
                  </a:lnTo>
                  <a:close/>
                </a:path>
              </a:pathLst>
            </a:custGeom>
            <a:ln w="7375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56665" y="4320332"/>
              <a:ext cx="556895" cy="215900"/>
            </a:xfrm>
            <a:custGeom>
              <a:avLst/>
              <a:gdLst/>
              <a:ahLst/>
              <a:cxnLst/>
              <a:rect l="l" t="t" r="r" b="b"/>
              <a:pathLst>
                <a:path w="556895" h="215900">
                  <a:moveTo>
                    <a:pt x="108600" y="0"/>
                  </a:moveTo>
                  <a:lnTo>
                    <a:pt x="5546" y="94534"/>
                  </a:lnTo>
                  <a:lnTo>
                    <a:pt x="0" y="107939"/>
                  </a:lnTo>
                  <a:lnTo>
                    <a:pt x="1386" y="115070"/>
                  </a:lnTo>
                  <a:lnTo>
                    <a:pt x="5546" y="121340"/>
                  </a:lnTo>
                  <a:lnTo>
                    <a:pt x="94052" y="209851"/>
                  </a:lnTo>
                  <a:lnTo>
                    <a:pt x="100324" y="214012"/>
                  </a:lnTo>
                  <a:lnTo>
                    <a:pt x="107456" y="215399"/>
                  </a:lnTo>
                  <a:lnTo>
                    <a:pt x="114588" y="214012"/>
                  </a:lnTo>
                  <a:lnTo>
                    <a:pt x="120857" y="209851"/>
                  </a:lnTo>
                  <a:lnTo>
                    <a:pt x="125018" y="203581"/>
                  </a:lnTo>
                  <a:lnTo>
                    <a:pt x="126405" y="196450"/>
                  </a:lnTo>
                  <a:lnTo>
                    <a:pt x="125018" y="189317"/>
                  </a:lnTo>
                  <a:lnTo>
                    <a:pt x="120857" y="183045"/>
                  </a:lnTo>
                  <a:lnTo>
                    <a:pt x="64718" y="126903"/>
                  </a:lnTo>
                  <a:lnTo>
                    <a:pt x="537351" y="126903"/>
                  </a:lnTo>
                  <a:lnTo>
                    <a:pt x="544738" y="125414"/>
                  </a:lnTo>
                  <a:lnTo>
                    <a:pt x="550766" y="121350"/>
                  </a:lnTo>
                  <a:lnTo>
                    <a:pt x="554828" y="115321"/>
                  </a:lnTo>
                  <a:lnTo>
                    <a:pt x="556317" y="107937"/>
                  </a:lnTo>
                  <a:lnTo>
                    <a:pt x="554828" y="100555"/>
                  </a:lnTo>
                  <a:lnTo>
                    <a:pt x="550766" y="94526"/>
                  </a:lnTo>
                  <a:lnTo>
                    <a:pt x="544738" y="90461"/>
                  </a:lnTo>
                  <a:lnTo>
                    <a:pt x="537351" y="88970"/>
                  </a:lnTo>
                  <a:lnTo>
                    <a:pt x="64718" y="88970"/>
                  </a:lnTo>
                  <a:lnTo>
                    <a:pt x="120857" y="32829"/>
                  </a:lnTo>
                  <a:lnTo>
                    <a:pt x="125243" y="26707"/>
                  </a:lnTo>
                  <a:lnTo>
                    <a:pt x="126883" y="19623"/>
                  </a:lnTo>
                  <a:lnTo>
                    <a:pt x="125747" y="12441"/>
                  </a:lnTo>
                  <a:lnTo>
                    <a:pt x="121805" y="6023"/>
                  </a:lnTo>
                  <a:lnTo>
                    <a:pt x="115683" y="1639"/>
                  </a:lnTo>
                  <a:lnTo>
                    <a:pt x="108600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56665" y="4320332"/>
              <a:ext cx="556895" cy="215900"/>
            </a:xfrm>
            <a:custGeom>
              <a:avLst/>
              <a:gdLst/>
              <a:ahLst/>
              <a:cxnLst/>
              <a:rect l="l" t="t" r="r" b="b"/>
              <a:pathLst>
                <a:path w="556895" h="215900">
                  <a:moveTo>
                    <a:pt x="537351" y="88970"/>
                  </a:moveTo>
                  <a:lnTo>
                    <a:pt x="64718" y="88970"/>
                  </a:lnTo>
                  <a:lnTo>
                    <a:pt x="120857" y="32829"/>
                  </a:lnTo>
                  <a:lnTo>
                    <a:pt x="125243" y="26707"/>
                  </a:lnTo>
                  <a:lnTo>
                    <a:pt x="126883" y="19623"/>
                  </a:lnTo>
                  <a:lnTo>
                    <a:pt x="125747" y="12441"/>
                  </a:lnTo>
                  <a:lnTo>
                    <a:pt x="121805" y="6023"/>
                  </a:lnTo>
                  <a:lnTo>
                    <a:pt x="115683" y="1639"/>
                  </a:lnTo>
                  <a:lnTo>
                    <a:pt x="108600" y="0"/>
                  </a:lnTo>
                  <a:lnTo>
                    <a:pt x="101418" y="1136"/>
                  </a:lnTo>
                  <a:lnTo>
                    <a:pt x="95000" y="5080"/>
                  </a:lnTo>
                  <a:lnTo>
                    <a:pt x="94673" y="5380"/>
                  </a:lnTo>
                  <a:lnTo>
                    <a:pt x="94357" y="5696"/>
                  </a:lnTo>
                  <a:lnTo>
                    <a:pt x="94052" y="6023"/>
                  </a:lnTo>
                  <a:lnTo>
                    <a:pt x="5546" y="94534"/>
                  </a:lnTo>
                  <a:lnTo>
                    <a:pt x="1386" y="100806"/>
                  </a:lnTo>
                  <a:lnTo>
                    <a:pt x="0" y="107939"/>
                  </a:lnTo>
                  <a:lnTo>
                    <a:pt x="1386" y="115070"/>
                  </a:lnTo>
                  <a:lnTo>
                    <a:pt x="5546" y="121340"/>
                  </a:lnTo>
                  <a:lnTo>
                    <a:pt x="94052" y="209851"/>
                  </a:lnTo>
                  <a:lnTo>
                    <a:pt x="100324" y="214012"/>
                  </a:lnTo>
                  <a:lnTo>
                    <a:pt x="107456" y="215399"/>
                  </a:lnTo>
                  <a:lnTo>
                    <a:pt x="114588" y="214012"/>
                  </a:lnTo>
                  <a:lnTo>
                    <a:pt x="120857" y="209851"/>
                  </a:lnTo>
                  <a:lnTo>
                    <a:pt x="125018" y="203581"/>
                  </a:lnTo>
                  <a:lnTo>
                    <a:pt x="126405" y="196450"/>
                  </a:lnTo>
                  <a:lnTo>
                    <a:pt x="125018" y="189317"/>
                  </a:lnTo>
                  <a:lnTo>
                    <a:pt x="120857" y="183045"/>
                  </a:lnTo>
                  <a:lnTo>
                    <a:pt x="64718" y="126903"/>
                  </a:lnTo>
                  <a:lnTo>
                    <a:pt x="537351" y="126903"/>
                  </a:lnTo>
                  <a:lnTo>
                    <a:pt x="544738" y="125414"/>
                  </a:lnTo>
                  <a:lnTo>
                    <a:pt x="550766" y="121350"/>
                  </a:lnTo>
                  <a:lnTo>
                    <a:pt x="554828" y="115321"/>
                  </a:lnTo>
                  <a:lnTo>
                    <a:pt x="556317" y="107937"/>
                  </a:lnTo>
                  <a:lnTo>
                    <a:pt x="554828" y="100555"/>
                  </a:lnTo>
                  <a:lnTo>
                    <a:pt x="550766" y="94526"/>
                  </a:lnTo>
                  <a:lnTo>
                    <a:pt x="544738" y="90461"/>
                  </a:lnTo>
                  <a:lnTo>
                    <a:pt x="537351" y="88970"/>
                  </a:lnTo>
                  <a:close/>
                </a:path>
              </a:pathLst>
            </a:custGeom>
            <a:ln w="7375">
              <a:solidFill>
                <a:srgbClr val="ED77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26879" y="4221479"/>
              <a:ext cx="614680" cy="614680"/>
            </a:xfrm>
            <a:custGeom>
              <a:avLst/>
              <a:gdLst/>
              <a:ahLst/>
              <a:cxnLst/>
              <a:rect l="l" t="t" r="r" b="b"/>
              <a:pathLst>
                <a:path w="614679" h="614679">
                  <a:moveTo>
                    <a:pt x="0" y="614172"/>
                  </a:moveTo>
                  <a:lnTo>
                    <a:pt x="614172" y="614172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614172"/>
                  </a:lnTo>
                  <a:close/>
                </a:path>
              </a:pathLst>
            </a:custGeom>
            <a:ln w="12700">
              <a:solidFill>
                <a:srgbClr val="E1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52590" y="3304743"/>
            <a:ext cx="1040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Senses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29092" y="3304743"/>
            <a:ext cx="120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Discover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20121" y="3304743"/>
            <a:ext cx="636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Infer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7195" y="5025644"/>
            <a:ext cx="107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Reason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99042" y="5025644"/>
            <a:ext cx="114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Transfer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B161B-0448-99BE-AB42-60A1643FB2C0}"/>
              </a:ext>
            </a:extLst>
          </p:cNvPr>
          <p:cNvSpPr txBox="1"/>
          <p:nvPr/>
        </p:nvSpPr>
        <p:spPr>
          <a:xfrm>
            <a:off x="643839" y="3429000"/>
            <a:ext cx="33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Applications Domains: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6869938" y="568198"/>
            <a:ext cx="1747520" cy="1689100"/>
            <a:chOff x="6869938" y="568198"/>
            <a:chExt cx="1747520" cy="1689100"/>
          </a:xfrm>
        </p:grpSpPr>
        <p:sp>
          <p:nvSpPr>
            <p:cNvPr id="7" name="object 7"/>
            <p:cNvSpPr/>
            <p:nvPr/>
          </p:nvSpPr>
          <p:spPr>
            <a:xfrm>
              <a:off x="6876288" y="574548"/>
              <a:ext cx="1734820" cy="1676400"/>
            </a:xfrm>
            <a:custGeom>
              <a:avLst/>
              <a:gdLst/>
              <a:ahLst/>
              <a:cxnLst/>
              <a:rect l="l" t="t" r="r" b="b"/>
              <a:pathLst>
                <a:path w="1734820" h="1676400">
                  <a:moveTo>
                    <a:pt x="867155" y="0"/>
                  </a:moveTo>
                  <a:lnTo>
                    <a:pt x="817948" y="1326"/>
                  </a:lnTo>
                  <a:lnTo>
                    <a:pt x="769461" y="5260"/>
                  </a:lnTo>
                  <a:lnTo>
                    <a:pt x="721767" y="11729"/>
                  </a:lnTo>
                  <a:lnTo>
                    <a:pt x="674939" y="20664"/>
                  </a:lnTo>
                  <a:lnTo>
                    <a:pt x="629052" y="31993"/>
                  </a:lnTo>
                  <a:lnTo>
                    <a:pt x="584177" y="45645"/>
                  </a:lnTo>
                  <a:lnTo>
                    <a:pt x="540388" y="61551"/>
                  </a:lnTo>
                  <a:lnTo>
                    <a:pt x="497759" y="79638"/>
                  </a:lnTo>
                  <a:lnTo>
                    <a:pt x="456362" y="99837"/>
                  </a:lnTo>
                  <a:lnTo>
                    <a:pt x="416271" y="122076"/>
                  </a:lnTo>
                  <a:lnTo>
                    <a:pt x="377559" y="146285"/>
                  </a:lnTo>
                  <a:lnTo>
                    <a:pt x="340299" y="172393"/>
                  </a:lnTo>
                  <a:lnTo>
                    <a:pt x="304565" y="200329"/>
                  </a:lnTo>
                  <a:lnTo>
                    <a:pt x="270429" y="230023"/>
                  </a:lnTo>
                  <a:lnTo>
                    <a:pt x="237965" y="261403"/>
                  </a:lnTo>
                  <a:lnTo>
                    <a:pt x="207246" y="294399"/>
                  </a:lnTo>
                  <a:lnTo>
                    <a:pt x="178345" y="328940"/>
                  </a:lnTo>
                  <a:lnTo>
                    <a:pt x="151336" y="364956"/>
                  </a:lnTo>
                  <a:lnTo>
                    <a:pt x="126291" y="402376"/>
                  </a:lnTo>
                  <a:lnTo>
                    <a:pt x="103284" y="441128"/>
                  </a:lnTo>
                  <a:lnTo>
                    <a:pt x="82388" y="481142"/>
                  </a:lnTo>
                  <a:lnTo>
                    <a:pt x="63676" y="522348"/>
                  </a:lnTo>
                  <a:lnTo>
                    <a:pt x="47221" y="564674"/>
                  </a:lnTo>
                  <a:lnTo>
                    <a:pt x="33097" y="608050"/>
                  </a:lnTo>
                  <a:lnTo>
                    <a:pt x="21377" y="652405"/>
                  </a:lnTo>
                  <a:lnTo>
                    <a:pt x="12134" y="697668"/>
                  </a:lnTo>
                  <a:lnTo>
                    <a:pt x="5442" y="743769"/>
                  </a:lnTo>
                  <a:lnTo>
                    <a:pt x="1372" y="790636"/>
                  </a:lnTo>
                  <a:lnTo>
                    <a:pt x="0" y="838200"/>
                  </a:lnTo>
                  <a:lnTo>
                    <a:pt x="1372" y="885763"/>
                  </a:lnTo>
                  <a:lnTo>
                    <a:pt x="5442" y="932630"/>
                  </a:lnTo>
                  <a:lnTo>
                    <a:pt x="12134" y="978731"/>
                  </a:lnTo>
                  <a:lnTo>
                    <a:pt x="21377" y="1023994"/>
                  </a:lnTo>
                  <a:lnTo>
                    <a:pt x="33097" y="1068349"/>
                  </a:lnTo>
                  <a:lnTo>
                    <a:pt x="47221" y="1111725"/>
                  </a:lnTo>
                  <a:lnTo>
                    <a:pt x="63676" y="1154051"/>
                  </a:lnTo>
                  <a:lnTo>
                    <a:pt x="82388" y="1195257"/>
                  </a:lnTo>
                  <a:lnTo>
                    <a:pt x="103284" y="1235271"/>
                  </a:lnTo>
                  <a:lnTo>
                    <a:pt x="126291" y="1274023"/>
                  </a:lnTo>
                  <a:lnTo>
                    <a:pt x="151336" y="1311443"/>
                  </a:lnTo>
                  <a:lnTo>
                    <a:pt x="178345" y="1347459"/>
                  </a:lnTo>
                  <a:lnTo>
                    <a:pt x="207246" y="1382000"/>
                  </a:lnTo>
                  <a:lnTo>
                    <a:pt x="237965" y="1414996"/>
                  </a:lnTo>
                  <a:lnTo>
                    <a:pt x="270429" y="1446376"/>
                  </a:lnTo>
                  <a:lnTo>
                    <a:pt x="304565" y="1476070"/>
                  </a:lnTo>
                  <a:lnTo>
                    <a:pt x="340299" y="1504006"/>
                  </a:lnTo>
                  <a:lnTo>
                    <a:pt x="377559" y="1530114"/>
                  </a:lnTo>
                  <a:lnTo>
                    <a:pt x="416271" y="1554323"/>
                  </a:lnTo>
                  <a:lnTo>
                    <a:pt x="456362" y="1576562"/>
                  </a:lnTo>
                  <a:lnTo>
                    <a:pt x="497759" y="1596761"/>
                  </a:lnTo>
                  <a:lnTo>
                    <a:pt x="540388" y="1614848"/>
                  </a:lnTo>
                  <a:lnTo>
                    <a:pt x="584177" y="1630754"/>
                  </a:lnTo>
                  <a:lnTo>
                    <a:pt x="629052" y="1644406"/>
                  </a:lnTo>
                  <a:lnTo>
                    <a:pt x="674939" y="1655735"/>
                  </a:lnTo>
                  <a:lnTo>
                    <a:pt x="721767" y="1664670"/>
                  </a:lnTo>
                  <a:lnTo>
                    <a:pt x="769461" y="1671139"/>
                  </a:lnTo>
                  <a:lnTo>
                    <a:pt x="817948" y="1675073"/>
                  </a:lnTo>
                  <a:lnTo>
                    <a:pt x="867155" y="1676400"/>
                  </a:lnTo>
                  <a:lnTo>
                    <a:pt x="916363" y="1675073"/>
                  </a:lnTo>
                  <a:lnTo>
                    <a:pt x="964850" y="1671139"/>
                  </a:lnTo>
                  <a:lnTo>
                    <a:pt x="1012544" y="1664670"/>
                  </a:lnTo>
                  <a:lnTo>
                    <a:pt x="1059372" y="1655735"/>
                  </a:lnTo>
                  <a:lnTo>
                    <a:pt x="1105259" y="1644406"/>
                  </a:lnTo>
                  <a:lnTo>
                    <a:pt x="1150134" y="1630754"/>
                  </a:lnTo>
                  <a:lnTo>
                    <a:pt x="1193923" y="1614848"/>
                  </a:lnTo>
                  <a:lnTo>
                    <a:pt x="1236552" y="1596761"/>
                  </a:lnTo>
                  <a:lnTo>
                    <a:pt x="1277949" y="1576562"/>
                  </a:lnTo>
                  <a:lnTo>
                    <a:pt x="1318040" y="1554323"/>
                  </a:lnTo>
                  <a:lnTo>
                    <a:pt x="1356752" y="1530114"/>
                  </a:lnTo>
                  <a:lnTo>
                    <a:pt x="1394012" y="1504006"/>
                  </a:lnTo>
                  <a:lnTo>
                    <a:pt x="1429746" y="1476070"/>
                  </a:lnTo>
                  <a:lnTo>
                    <a:pt x="1463882" y="1446376"/>
                  </a:lnTo>
                  <a:lnTo>
                    <a:pt x="1496346" y="1414996"/>
                  </a:lnTo>
                  <a:lnTo>
                    <a:pt x="1527065" y="1382000"/>
                  </a:lnTo>
                  <a:lnTo>
                    <a:pt x="1555966" y="1347459"/>
                  </a:lnTo>
                  <a:lnTo>
                    <a:pt x="1582975" y="1311443"/>
                  </a:lnTo>
                  <a:lnTo>
                    <a:pt x="1608020" y="1274023"/>
                  </a:lnTo>
                  <a:lnTo>
                    <a:pt x="1631027" y="1235271"/>
                  </a:lnTo>
                  <a:lnTo>
                    <a:pt x="1651923" y="1195257"/>
                  </a:lnTo>
                  <a:lnTo>
                    <a:pt x="1670635" y="1154051"/>
                  </a:lnTo>
                  <a:lnTo>
                    <a:pt x="1687090" y="1111725"/>
                  </a:lnTo>
                  <a:lnTo>
                    <a:pt x="1701214" y="1068349"/>
                  </a:lnTo>
                  <a:lnTo>
                    <a:pt x="1712934" y="1023994"/>
                  </a:lnTo>
                  <a:lnTo>
                    <a:pt x="1722177" y="978731"/>
                  </a:lnTo>
                  <a:lnTo>
                    <a:pt x="1728869" y="932630"/>
                  </a:lnTo>
                  <a:lnTo>
                    <a:pt x="1732939" y="885763"/>
                  </a:lnTo>
                  <a:lnTo>
                    <a:pt x="1734311" y="838200"/>
                  </a:lnTo>
                  <a:lnTo>
                    <a:pt x="1732939" y="790636"/>
                  </a:lnTo>
                  <a:lnTo>
                    <a:pt x="1728869" y="743769"/>
                  </a:lnTo>
                  <a:lnTo>
                    <a:pt x="1722177" y="697668"/>
                  </a:lnTo>
                  <a:lnTo>
                    <a:pt x="1712934" y="652405"/>
                  </a:lnTo>
                  <a:lnTo>
                    <a:pt x="1701214" y="608050"/>
                  </a:lnTo>
                  <a:lnTo>
                    <a:pt x="1687090" y="564674"/>
                  </a:lnTo>
                  <a:lnTo>
                    <a:pt x="1670635" y="522348"/>
                  </a:lnTo>
                  <a:lnTo>
                    <a:pt x="1651923" y="481142"/>
                  </a:lnTo>
                  <a:lnTo>
                    <a:pt x="1631027" y="441128"/>
                  </a:lnTo>
                  <a:lnTo>
                    <a:pt x="1608020" y="402376"/>
                  </a:lnTo>
                  <a:lnTo>
                    <a:pt x="1582975" y="364956"/>
                  </a:lnTo>
                  <a:lnTo>
                    <a:pt x="1555966" y="328940"/>
                  </a:lnTo>
                  <a:lnTo>
                    <a:pt x="1527065" y="294399"/>
                  </a:lnTo>
                  <a:lnTo>
                    <a:pt x="1496346" y="261403"/>
                  </a:lnTo>
                  <a:lnTo>
                    <a:pt x="1463882" y="230023"/>
                  </a:lnTo>
                  <a:lnTo>
                    <a:pt x="1429746" y="200329"/>
                  </a:lnTo>
                  <a:lnTo>
                    <a:pt x="1394012" y="172393"/>
                  </a:lnTo>
                  <a:lnTo>
                    <a:pt x="1356752" y="146285"/>
                  </a:lnTo>
                  <a:lnTo>
                    <a:pt x="1318040" y="122076"/>
                  </a:lnTo>
                  <a:lnTo>
                    <a:pt x="1277949" y="99837"/>
                  </a:lnTo>
                  <a:lnTo>
                    <a:pt x="1236552" y="79638"/>
                  </a:lnTo>
                  <a:lnTo>
                    <a:pt x="1193923" y="61551"/>
                  </a:lnTo>
                  <a:lnTo>
                    <a:pt x="1150134" y="45645"/>
                  </a:lnTo>
                  <a:lnTo>
                    <a:pt x="1105259" y="31993"/>
                  </a:lnTo>
                  <a:lnTo>
                    <a:pt x="1059372" y="20664"/>
                  </a:lnTo>
                  <a:lnTo>
                    <a:pt x="1012544" y="11729"/>
                  </a:lnTo>
                  <a:lnTo>
                    <a:pt x="964850" y="5260"/>
                  </a:lnTo>
                  <a:lnTo>
                    <a:pt x="916363" y="1326"/>
                  </a:lnTo>
                  <a:lnTo>
                    <a:pt x="867155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6288" y="574548"/>
              <a:ext cx="1734820" cy="1676400"/>
            </a:xfrm>
            <a:custGeom>
              <a:avLst/>
              <a:gdLst/>
              <a:ahLst/>
              <a:cxnLst/>
              <a:rect l="l" t="t" r="r" b="b"/>
              <a:pathLst>
                <a:path w="1734820" h="1676400">
                  <a:moveTo>
                    <a:pt x="0" y="838200"/>
                  </a:moveTo>
                  <a:lnTo>
                    <a:pt x="1372" y="790636"/>
                  </a:lnTo>
                  <a:lnTo>
                    <a:pt x="5442" y="743769"/>
                  </a:lnTo>
                  <a:lnTo>
                    <a:pt x="12134" y="697668"/>
                  </a:lnTo>
                  <a:lnTo>
                    <a:pt x="21377" y="652405"/>
                  </a:lnTo>
                  <a:lnTo>
                    <a:pt x="33097" y="608050"/>
                  </a:lnTo>
                  <a:lnTo>
                    <a:pt x="47221" y="564674"/>
                  </a:lnTo>
                  <a:lnTo>
                    <a:pt x="63676" y="522348"/>
                  </a:lnTo>
                  <a:lnTo>
                    <a:pt x="82388" y="481142"/>
                  </a:lnTo>
                  <a:lnTo>
                    <a:pt x="103284" y="441128"/>
                  </a:lnTo>
                  <a:lnTo>
                    <a:pt x="126291" y="402376"/>
                  </a:lnTo>
                  <a:lnTo>
                    <a:pt x="151336" y="364956"/>
                  </a:lnTo>
                  <a:lnTo>
                    <a:pt x="178345" y="328940"/>
                  </a:lnTo>
                  <a:lnTo>
                    <a:pt x="207246" y="294399"/>
                  </a:lnTo>
                  <a:lnTo>
                    <a:pt x="237965" y="261403"/>
                  </a:lnTo>
                  <a:lnTo>
                    <a:pt x="270429" y="230023"/>
                  </a:lnTo>
                  <a:lnTo>
                    <a:pt x="304565" y="200329"/>
                  </a:lnTo>
                  <a:lnTo>
                    <a:pt x="340299" y="172393"/>
                  </a:lnTo>
                  <a:lnTo>
                    <a:pt x="377559" y="146285"/>
                  </a:lnTo>
                  <a:lnTo>
                    <a:pt x="416271" y="122076"/>
                  </a:lnTo>
                  <a:lnTo>
                    <a:pt x="456362" y="99837"/>
                  </a:lnTo>
                  <a:lnTo>
                    <a:pt x="497759" y="79638"/>
                  </a:lnTo>
                  <a:lnTo>
                    <a:pt x="540388" y="61551"/>
                  </a:lnTo>
                  <a:lnTo>
                    <a:pt x="584177" y="45645"/>
                  </a:lnTo>
                  <a:lnTo>
                    <a:pt x="629052" y="31993"/>
                  </a:lnTo>
                  <a:lnTo>
                    <a:pt x="674939" y="20664"/>
                  </a:lnTo>
                  <a:lnTo>
                    <a:pt x="721767" y="11729"/>
                  </a:lnTo>
                  <a:lnTo>
                    <a:pt x="769461" y="5260"/>
                  </a:lnTo>
                  <a:lnTo>
                    <a:pt x="817948" y="1326"/>
                  </a:lnTo>
                  <a:lnTo>
                    <a:pt x="867155" y="0"/>
                  </a:lnTo>
                  <a:lnTo>
                    <a:pt x="916363" y="1326"/>
                  </a:lnTo>
                  <a:lnTo>
                    <a:pt x="964850" y="5260"/>
                  </a:lnTo>
                  <a:lnTo>
                    <a:pt x="1012544" y="11729"/>
                  </a:lnTo>
                  <a:lnTo>
                    <a:pt x="1059372" y="20664"/>
                  </a:lnTo>
                  <a:lnTo>
                    <a:pt x="1105259" y="31993"/>
                  </a:lnTo>
                  <a:lnTo>
                    <a:pt x="1150134" y="45645"/>
                  </a:lnTo>
                  <a:lnTo>
                    <a:pt x="1193923" y="61551"/>
                  </a:lnTo>
                  <a:lnTo>
                    <a:pt x="1236552" y="79638"/>
                  </a:lnTo>
                  <a:lnTo>
                    <a:pt x="1277949" y="99837"/>
                  </a:lnTo>
                  <a:lnTo>
                    <a:pt x="1318040" y="122076"/>
                  </a:lnTo>
                  <a:lnTo>
                    <a:pt x="1356752" y="146285"/>
                  </a:lnTo>
                  <a:lnTo>
                    <a:pt x="1394012" y="172393"/>
                  </a:lnTo>
                  <a:lnTo>
                    <a:pt x="1429746" y="200329"/>
                  </a:lnTo>
                  <a:lnTo>
                    <a:pt x="1463882" y="230023"/>
                  </a:lnTo>
                  <a:lnTo>
                    <a:pt x="1496346" y="261403"/>
                  </a:lnTo>
                  <a:lnTo>
                    <a:pt x="1527065" y="294399"/>
                  </a:lnTo>
                  <a:lnTo>
                    <a:pt x="1555966" y="328940"/>
                  </a:lnTo>
                  <a:lnTo>
                    <a:pt x="1582975" y="364956"/>
                  </a:lnTo>
                  <a:lnTo>
                    <a:pt x="1608020" y="402376"/>
                  </a:lnTo>
                  <a:lnTo>
                    <a:pt x="1631027" y="441128"/>
                  </a:lnTo>
                  <a:lnTo>
                    <a:pt x="1651923" y="481142"/>
                  </a:lnTo>
                  <a:lnTo>
                    <a:pt x="1670635" y="522348"/>
                  </a:lnTo>
                  <a:lnTo>
                    <a:pt x="1687090" y="564674"/>
                  </a:lnTo>
                  <a:lnTo>
                    <a:pt x="1701214" y="608050"/>
                  </a:lnTo>
                  <a:lnTo>
                    <a:pt x="1712934" y="652405"/>
                  </a:lnTo>
                  <a:lnTo>
                    <a:pt x="1722177" y="697668"/>
                  </a:lnTo>
                  <a:lnTo>
                    <a:pt x="1728869" y="743769"/>
                  </a:lnTo>
                  <a:lnTo>
                    <a:pt x="1732939" y="790636"/>
                  </a:lnTo>
                  <a:lnTo>
                    <a:pt x="1734311" y="838200"/>
                  </a:lnTo>
                  <a:lnTo>
                    <a:pt x="1732939" y="885763"/>
                  </a:lnTo>
                  <a:lnTo>
                    <a:pt x="1728869" y="932630"/>
                  </a:lnTo>
                  <a:lnTo>
                    <a:pt x="1722177" y="978731"/>
                  </a:lnTo>
                  <a:lnTo>
                    <a:pt x="1712934" y="1023994"/>
                  </a:lnTo>
                  <a:lnTo>
                    <a:pt x="1701214" y="1068349"/>
                  </a:lnTo>
                  <a:lnTo>
                    <a:pt x="1687090" y="1111725"/>
                  </a:lnTo>
                  <a:lnTo>
                    <a:pt x="1670635" y="1154051"/>
                  </a:lnTo>
                  <a:lnTo>
                    <a:pt x="1651923" y="1195257"/>
                  </a:lnTo>
                  <a:lnTo>
                    <a:pt x="1631027" y="1235271"/>
                  </a:lnTo>
                  <a:lnTo>
                    <a:pt x="1608020" y="1274023"/>
                  </a:lnTo>
                  <a:lnTo>
                    <a:pt x="1582975" y="1311443"/>
                  </a:lnTo>
                  <a:lnTo>
                    <a:pt x="1555966" y="1347459"/>
                  </a:lnTo>
                  <a:lnTo>
                    <a:pt x="1527065" y="1382000"/>
                  </a:lnTo>
                  <a:lnTo>
                    <a:pt x="1496346" y="1414996"/>
                  </a:lnTo>
                  <a:lnTo>
                    <a:pt x="1463882" y="1446376"/>
                  </a:lnTo>
                  <a:lnTo>
                    <a:pt x="1429746" y="1476070"/>
                  </a:lnTo>
                  <a:lnTo>
                    <a:pt x="1394012" y="1504006"/>
                  </a:lnTo>
                  <a:lnTo>
                    <a:pt x="1356752" y="1530114"/>
                  </a:lnTo>
                  <a:lnTo>
                    <a:pt x="1318040" y="1554323"/>
                  </a:lnTo>
                  <a:lnTo>
                    <a:pt x="1277949" y="1576562"/>
                  </a:lnTo>
                  <a:lnTo>
                    <a:pt x="1236552" y="1596761"/>
                  </a:lnTo>
                  <a:lnTo>
                    <a:pt x="1193923" y="1614848"/>
                  </a:lnTo>
                  <a:lnTo>
                    <a:pt x="1150134" y="1630754"/>
                  </a:lnTo>
                  <a:lnTo>
                    <a:pt x="1105259" y="1644406"/>
                  </a:lnTo>
                  <a:lnTo>
                    <a:pt x="1059372" y="1655735"/>
                  </a:lnTo>
                  <a:lnTo>
                    <a:pt x="1012544" y="1664670"/>
                  </a:lnTo>
                  <a:lnTo>
                    <a:pt x="964850" y="1671139"/>
                  </a:lnTo>
                  <a:lnTo>
                    <a:pt x="916363" y="1675073"/>
                  </a:lnTo>
                  <a:lnTo>
                    <a:pt x="867155" y="1676400"/>
                  </a:lnTo>
                  <a:lnTo>
                    <a:pt x="817948" y="1675073"/>
                  </a:lnTo>
                  <a:lnTo>
                    <a:pt x="769461" y="1671139"/>
                  </a:lnTo>
                  <a:lnTo>
                    <a:pt x="721767" y="1664670"/>
                  </a:lnTo>
                  <a:lnTo>
                    <a:pt x="674939" y="1655735"/>
                  </a:lnTo>
                  <a:lnTo>
                    <a:pt x="629052" y="1644406"/>
                  </a:lnTo>
                  <a:lnTo>
                    <a:pt x="584177" y="1630754"/>
                  </a:lnTo>
                  <a:lnTo>
                    <a:pt x="540388" y="1614848"/>
                  </a:lnTo>
                  <a:lnTo>
                    <a:pt x="497759" y="1596761"/>
                  </a:lnTo>
                  <a:lnTo>
                    <a:pt x="456362" y="1576562"/>
                  </a:lnTo>
                  <a:lnTo>
                    <a:pt x="416271" y="1554323"/>
                  </a:lnTo>
                  <a:lnTo>
                    <a:pt x="377559" y="1530114"/>
                  </a:lnTo>
                  <a:lnTo>
                    <a:pt x="340299" y="1504006"/>
                  </a:lnTo>
                  <a:lnTo>
                    <a:pt x="304565" y="1476070"/>
                  </a:lnTo>
                  <a:lnTo>
                    <a:pt x="270429" y="1446376"/>
                  </a:lnTo>
                  <a:lnTo>
                    <a:pt x="237965" y="1414996"/>
                  </a:lnTo>
                  <a:lnTo>
                    <a:pt x="207246" y="1382000"/>
                  </a:lnTo>
                  <a:lnTo>
                    <a:pt x="178345" y="1347459"/>
                  </a:lnTo>
                  <a:lnTo>
                    <a:pt x="151336" y="1311443"/>
                  </a:lnTo>
                  <a:lnTo>
                    <a:pt x="126291" y="1274023"/>
                  </a:lnTo>
                  <a:lnTo>
                    <a:pt x="103284" y="1235271"/>
                  </a:lnTo>
                  <a:lnTo>
                    <a:pt x="82388" y="1195257"/>
                  </a:lnTo>
                  <a:lnTo>
                    <a:pt x="63676" y="1154051"/>
                  </a:lnTo>
                  <a:lnTo>
                    <a:pt x="47221" y="1111725"/>
                  </a:lnTo>
                  <a:lnTo>
                    <a:pt x="33097" y="1068349"/>
                  </a:lnTo>
                  <a:lnTo>
                    <a:pt x="21377" y="1023994"/>
                  </a:lnTo>
                  <a:lnTo>
                    <a:pt x="12134" y="978731"/>
                  </a:lnTo>
                  <a:lnTo>
                    <a:pt x="5442" y="932630"/>
                  </a:lnTo>
                  <a:lnTo>
                    <a:pt x="1372" y="885763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55891" y="1082497"/>
            <a:ext cx="9772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rebuchet MS"/>
                <a:cs typeface="Trebuchet MS"/>
              </a:rPr>
              <a:t>Machine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Trebuchet MS"/>
                <a:cs typeface="Trebuchet MS"/>
              </a:rPr>
              <a:t>Learning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72602" y="2610357"/>
            <a:ext cx="1638935" cy="1689100"/>
            <a:chOff x="8372602" y="2610357"/>
            <a:chExt cx="1638935" cy="1689100"/>
          </a:xfrm>
        </p:grpSpPr>
        <p:sp>
          <p:nvSpPr>
            <p:cNvPr id="11" name="object 11"/>
            <p:cNvSpPr/>
            <p:nvPr/>
          </p:nvSpPr>
          <p:spPr>
            <a:xfrm>
              <a:off x="8378952" y="2616707"/>
              <a:ext cx="1626235" cy="1676400"/>
            </a:xfrm>
            <a:custGeom>
              <a:avLst/>
              <a:gdLst/>
              <a:ahLst/>
              <a:cxnLst/>
              <a:rect l="l" t="t" r="r" b="b"/>
              <a:pathLst>
                <a:path w="1626234" h="1676400">
                  <a:moveTo>
                    <a:pt x="813053" y="0"/>
                  </a:moveTo>
                  <a:lnTo>
                    <a:pt x="765277" y="1422"/>
                  </a:lnTo>
                  <a:lnTo>
                    <a:pt x="718228" y="5639"/>
                  </a:lnTo>
                  <a:lnTo>
                    <a:pt x="671982" y="12570"/>
                  </a:lnTo>
                  <a:lnTo>
                    <a:pt x="626617" y="22137"/>
                  </a:lnTo>
                  <a:lnTo>
                    <a:pt x="582207" y="34263"/>
                  </a:lnTo>
                  <a:lnTo>
                    <a:pt x="538830" y="48866"/>
                  </a:lnTo>
                  <a:lnTo>
                    <a:pt x="496562" y="65871"/>
                  </a:lnTo>
                  <a:lnTo>
                    <a:pt x="455478" y="85197"/>
                  </a:lnTo>
                  <a:lnTo>
                    <a:pt x="415655" y="106766"/>
                  </a:lnTo>
                  <a:lnTo>
                    <a:pt x="377170" y="130500"/>
                  </a:lnTo>
                  <a:lnTo>
                    <a:pt x="340097" y="156319"/>
                  </a:lnTo>
                  <a:lnTo>
                    <a:pt x="304515" y="184146"/>
                  </a:lnTo>
                  <a:lnTo>
                    <a:pt x="270499" y="213901"/>
                  </a:lnTo>
                  <a:lnTo>
                    <a:pt x="238125" y="245506"/>
                  </a:lnTo>
                  <a:lnTo>
                    <a:pt x="207469" y="278883"/>
                  </a:lnTo>
                  <a:lnTo>
                    <a:pt x="178607" y="313952"/>
                  </a:lnTo>
                  <a:lnTo>
                    <a:pt x="151617" y="350636"/>
                  </a:lnTo>
                  <a:lnTo>
                    <a:pt x="126574" y="388855"/>
                  </a:lnTo>
                  <a:lnTo>
                    <a:pt x="103554" y="428531"/>
                  </a:lnTo>
                  <a:lnTo>
                    <a:pt x="82633" y="469585"/>
                  </a:lnTo>
                  <a:lnTo>
                    <a:pt x="63888" y="511938"/>
                  </a:lnTo>
                  <a:lnTo>
                    <a:pt x="47396" y="555513"/>
                  </a:lnTo>
                  <a:lnTo>
                    <a:pt x="33231" y="600230"/>
                  </a:lnTo>
                  <a:lnTo>
                    <a:pt x="21471" y="646011"/>
                  </a:lnTo>
                  <a:lnTo>
                    <a:pt x="12192" y="692777"/>
                  </a:lnTo>
                  <a:lnTo>
                    <a:pt x="5469" y="740450"/>
                  </a:lnTo>
                  <a:lnTo>
                    <a:pt x="1380" y="788950"/>
                  </a:lnTo>
                  <a:lnTo>
                    <a:pt x="0" y="838200"/>
                  </a:lnTo>
                  <a:lnTo>
                    <a:pt x="1380" y="887449"/>
                  </a:lnTo>
                  <a:lnTo>
                    <a:pt x="5469" y="935949"/>
                  </a:lnTo>
                  <a:lnTo>
                    <a:pt x="12192" y="983622"/>
                  </a:lnTo>
                  <a:lnTo>
                    <a:pt x="21471" y="1030388"/>
                  </a:lnTo>
                  <a:lnTo>
                    <a:pt x="33231" y="1076169"/>
                  </a:lnTo>
                  <a:lnTo>
                    <a:pt x="47396" y="1120886"/>
                  </a:lnTo>
                  <a:lnTo>
                    <a:pt x="63888" y="1164461"/>
                  </a:lnTo>
                  <a:lnTo>
                    <a:pt x="82633" y="1206814"/>
                  </a:lnTo>
                  <a:lnTo>
                    <a:pt x="103554" y="1247868"/>
                  </a:lnTo>
                  <a:lnTo>
                    <a:pt x="126574" y="1287544"/>
                  </a:lnTo>
                  <a:lnTo>
                    <a:pt x="151617" y="1325763"/>
                  </a:lnTo>
                  <a:lnTo>
                    <a:pt x="178607" y="1362447"/>
                  </a:lnTo>
                  <a:lnTo>
                    <a:pt x="207469" y="1397516"/>
                  </a:lnTo>
                  <a:lnTo>
                    <a:pt x="238125" y="1430893"/>
                  </a:lnTo>
                  <a:lnTo>
                    <a:pt x="270499" y="1462498"/>
                  </a:lnTo>
                  <a:lnTo>
                    <a:pt x="304515" y="1492253"/>
                  </a:lnTo>
                  <a:lnTo>
                    <a:pt x="340097" y="1520080"/>
                  </a:lnTo>
                  <a:lnTo>
                    <a:pt x="377170" y="1545899"/>
                  </a:lnTo>
                  <a:lnTo>
                    <a:pt x="415655" y="1569633"/>
                  </a:lnTo>
                  <a:lnTo>
                    <a:pt x="455478" y="1591202"/>
                  </a:lnTo>
                  <a:lnTo>
                    <a:pt x="496562" y="1610528"/>
                  </a:lnTo>
                  <a:lnTo>
                    <a:pt x="538830" y="1627533"/>
                  </a:lnTo>
                  <a:lnTo>
                    <a:pt x="582207" y="1642136"/>
                  </a:lnTo>
                  <a:lnTo>
                    <a:pt x="626617" y="1654262"/>
                  </a:lnTo>
                  <a:lnTo>
                    <a:pt x="671982" y="1663829"/>
                  </a:lnTo>
                  <a:lnTo>
                    <a:pt x="718228" y="1670760"/>
                  </a:lnTo>
                  <a:lnTo>
                    <a:pt x="765277" y="1674977"/>
                  </a:lnTo>
                  <a:lnTo>
                    <a:pt x="813053" y="1676399"/>
                  </a:lnTo>
                  <a:lnTo>
                    <a:pt x="860830" y="1674977"/>
                  </a:lnTo>
                  <a:lnTo>
                    <a:pt x="907879" y="1670760"/>
                  </a:lnTo>
                  <a:lnTo>
                    <a:pt x="954125" y="1663829"/>
                  </a:lnTo>
                  <a:lnTo>
                    <a:pt x="999490" y="1654262"/>
                  </a:lnTo>
                  <a:lnTo>
                    <a:pt x="1043900" y="1642136"/>
                  </a:lnTo>
                  <a:lnTo>
                    <a:pt x="1087277" y="1627533"/>
                  </a:lnTo>
                  <a:lnTo>
                    <a:pt x="1129545" y="1610528"/>
                  </a:lnTo>
                  <a:lnTo>
                    <a:pt x="1170629" y="1591202"/>
                  </a:lnTo>
                  <a:lnTo>
                    <a:pt x="1210452" y="1569633"/>
                  </a:lnTo>
                  <a:lnTo>
                    <a:pt x="1248937" y="1545899"/>
                  </a:lnTo>
                  <a:lnTo>
                    <a:pt x="1286010" y="1520080"/>
                  </a:lnTo>
                  <a:lnTo>
                    <a:pt x="1321592" y="1492253"/>
                  </a:lnTo>
                  <a:lnTo>
                    <a:pt x="1355608" y="1462498"/>
                  </a:lnTo>
                  <a:lnTo>
                    <a:pt x="1387982" y="1430893"/>
                  </a:lnTo>
                  <a:lnTo>
                    <a:pt x="1418638" y="1397516"/>
                  </a:lnTo>
                  <a:lnTo>
                    <a:pt x="1447500" y="1362447"/>
                  </a:lnTo>
                  <a:lnTo>
                    <a:pt x="1474490" y="1325763"/>
                  </a:lnTo>
                  <a:lnTo>
                    <a:pt x="1499533" y="1287544"/>
                  </a:lnTo>
                  <a:lnTo>
                    <a:pt x="1522553" y="1247868"/>
                  </a:lnTo>
                  <a:lnTo>
                    <a:pt x="1543474" y="1206814"/>
                  </a:lnTo>
                  <a:lnTo>
                    <a:pt x="1562219" y="1164461"/>
                  </a:lnTo>
                  <a:lnTo>
                    <a:pt x="1578711" y="1120886"/>
                  </a:lnTo>
                  <a:lnTo>
                    <a:pt x="1592876" y="1076169"/>
                  </a:lnTo>
                  <a:lnTo>
                    <a:pt x="1604636" y="1030388"/>
                  </a:lnTo>
                  <a:lnTo>
                    <a:pt x="1613915" y="983622"/>
                  </a:lnTo>
                  <a:lnTo>
                    <a:pt x="1620638" y="935949"/>
                  </a:lnTo>
                  <a:lnTo>
                    <a:pt x="1624727" y="887449"/>
                  </a:lnTo>
                  <a:lnTo>
                    <a:pt x="1626107" y="838200"/>
                  </a:lnTo>
                  <a:lnTo>
                    <a:pt x="1624727" y="788950"/>
                  </a:lnTo>
                  <a:lnTo>
                    <a:pt x="1620638" y="740450"/>
                  </a:lnTo>
                  <a:lnTo>
                    <a:pt x="1613915" y="692777"/>
                  </a:lnTo>
                  <a:lnTo>
                    <a:pt x="1604636" y="646011"/>
                  </a:lnTo>
                  <a:lnTo>
                    <a:pt x="1592876" y="600230"/>
                  </a:lnTo>
                  <a:lnTo>
                    <a:pt x="1578711" y="555513"/>
                  </a:lnTo>
                  <a:lnTo>
                    <a:pt x="1562219" y="511938"/>
                  </a:lnTo>
                  <a:lnTo>
                    <a:pt x="1543474" y="469585"/>
                  </a:lnTo>
                  <a:lnTo>
                    <a:pt x="1522553" y="428531"/>
                  </a:lnTo>
                  <a:lnTo>
                    <a:pt x="1499533" y="388855"/>
                  </a:lnTo>
                  <a:lnTo>
                    <a:pt x="1474490" y="350636"/>
                  </a:lnTo>
                  <a:lnTo>
                    <a:pt x="1447500" y="313952"/>
                  </a:lnTo>
                  <a:lnTo>
                    <a:pt x="1418638" y="278883"/>
                  </a:lnTo>
                  <a:lnTo>
                    <a:pt x="1387982" y="245506"/>
                  </a:lnTo>
                  <a:lnTo>
                    <a:pt x="1355608" y="213901"/>
                  </a:lnTo>
                  <a:lnTo>
                    <a:pt x="1321592" y="184146"/>
                  </a:lnTo>
                  <a:lnTo>
                    <a:pt x="1286010" y="156319"/>
                  </a:lnTo>
                  <a:lnTo>
                    <a:pt x="1248937" y="130500"/>
                  </a:lnTo>
                  <a:lnTo>
                    <a:pt x="1210452" y="106766"/>
                  </a:lnTo>
                  <a:lnTo>
                    <a:pt x="1170629" y="85197"/>
                  </a:lnTo>
                  <a:lnTo>
                    <a:pt x="1129545" y="65871"/>
                  </a:lnTo>
                  <a:lnTo>
                    <a:pt x="1087277" y="48866"/>
                  </a:lnTo>
                  <a:lnTo>
                    <a:pt x="1043900" y="34263"/>
                  </a:lnTo>
                  <a:lnTo>
                    <a:pt x="999490" y="22137"/>
                  </a:lnTo>
                  <a:lnTo>
                    <a:pt x="954125" y="12570"/>
                  </a:lnTo>
                  <a:lnTo>
                    <a:pt x="907879" y="5639"/>
                  </a:lnTo>
                  <a:lnTo>
                    <a:pt x="860830" y="1422"/>
                  </a:lnTo>
                  <a:lnTo>
                    <a:pt x="813053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78952" y="2616707"/>
              <a:ext cx="1626235" cy="1676400"/>
            </a:xfrm>
            <a:custGeom>
              <a:avLst/>
              <a:gdLst/>
              <a:ahLst/>
              <a:cxnLst/>
              <a:rect l="l" t="t" r="r" b="b"/>
              <a:pathLst>
                <a:path w="1626234" h="1676400">
                  <a:moveTo>
                    <a:pt x="0" y="838200"/>
                  </a:moveTo>
                  <a:lnTo>
                    <a:pt x="1380" y="788950"/>
                  </a:lnTo>
                  <a:lnTo>
                    <a:pt x="5469" y="740450"/>
                  </a:lnTo>
                  <a:lnTo>
                    <a:pt x="12192" y="692777"/>
                  </a:lnTo>
                  <a:lnTo>
                    <a:pt x="21471" y="646011"/>
                  </a:lnTo>
                  <a:lnTo>
                    <a:pt x="33231" y="600230"/>
                  </a:lnTo>
                  <a:lnTo>
                    <a:pt x="47396" y="555513"/>
                  </a:lnTo>
                  <a:lnTo>
                    <a:pt x="63888" y="511938"/>
                  </a:lnTo>
                  <a:lnTo>
                    <a:pt x="82633" y="469585"/>
                  </a:lnTo>
                  <a:lnTo>
                    <a:pt x="103554" y="428531"/>
                  </a:lnTo>
                  <a:lnTo>
                    <a:pt x="126574" y="388855"/>
                  </a:lnTo>
                  <a:lnTo>
                    <a:pt x="151617" y="350636"/>
                  </a:lnTo>
                  <a:lnTo>
                    <a:pt x="178607" y="313952"/>
                  </a:lnTo>
                  <a:lnTo>
                    <a:pt x="207469" y="278883"/>
                  </a:lnTo>
                  <a:lnTo>
                    <a:pt x="238125" y="245506"/>
                  </a:lnTo>
                  <a:lnTo>
                    <a:pt x="270499" y="213901"/>
                  </a:lnTo>
                  <a:lnTo>
                    <a:pt x="304515" y="184146"/>
                  </a:lnTo>
                  <a:lnTo>
                    <a:pt x="340097" y="156319"/>
                  </a:lnTo>
                  <a:lnTo>
                    <a:pt x="377170" y="130500"/>
                  </a:lnTo>
                  <a:lnTo>
                    <a:pt x="415655" y="106766"/>
                  </a:lnTo>
                  <a:lnTo>
                    <a:pt x="455478" y="85197"/>
                  </a:lnTo>
                  <a:lnTo>
                    <a:pt x="496562" y="65871"/>
                  </a:lnTo>
                  <a:lnTo>
                    <a:pt x="538830" y="48866"/>
                  </a:lnTo>
                  <a:lnTo>
                    <a:pt x="582207" y="34263"/>
                  </a:lnTo>
                  <a:lnTo>
                    <a:pt x="626617" y="22137"/>
                  </a:lnTo>
                  <a:lnTo>
                    <a:pt x="671982" y="12570"/>
                  </a:lnTo>
                  <a:lnTo>
                    <a:pt x="718228" y="5639"/>
                  </a:lnTo>
                  <a:lnTo>
                    <a:pt x="765277" y="1422"/>
                  </a:lnTo>
                  <a:lnTo>
                    <a:pt x="813053" y="0"/>
                  </a:lnTo>
                  <a:lnTo>
                    <a:pt x="860830" y="1422"/>
                  </a:lnTo>
                  <a:lnTo>
                    <a:pt x="907879" y="5639"/>
                  </a:lnTo>
                  <a:lnTo>
                    <a:pt x="954125" y="12570"/>
                  </a:lnTo>
                  <a:lnTo>
                    <a:pt x="999490" y="22137"/>
                  </a:lnTo>
                  <a:lnTo>
                    <a:pt x="1043900" y="34263"/>
                  </a:lnTo>
                  <a:lnTo>
                    <a:pt x="1087277" y="48866"/>
                  </a:lnTo>
                  <a:lnTo>
                    <a:pt x="1129545" y="65871"/>
                  </a:lnTo>
                  <a:lnTo>
                    <a:pt x="1170629" y="85197"/>
                  </a:lnTo>
                  <a:lnTo>
                    <a:pt x="1210452" y="106766"/>
                  </a:lnTo>
                  <a:lnTo>
                    <a:pt x="1248937" y="130500"/>
                  </a:lnTo>
                  <a:lnTo>
                    <a:pt x="1286010" y="156319"/>
                  </a:lnTo>
                  <a:lnTo>
                    <a:pt x="1321592" y="184146"/>
                  </a:lnTo>
                  <a:lnTo>
                    <a:pt x="1355608" y="213901"/>
                  </a:lnTo>
                  <a:lnTo>
                    <a:pt x="1387982" y="245506"/>
                  </a:lnTo>
                  <a:lnTo>
                    <a:pt x="1418638" y="278883"/>
                  </a:lnTo>
                  <a:lnTo>
                    <a:pt x="1447500" y="313952"/>
                  </a:lnTo>
                  <a:lnTo>
                    <a:pt x="1474490" y="350636"/>
                  </a:lnTo>
                  <a:lnTo>
                    <a:pt x="1499533" y="388855"/>
                  </a:lnTo>
                  <a:lnTo>
                    <a:pt x="1522553" y="428531"/>
                  </a:lnTo>
                  <a:lnTo>
                    <a:pt x="1543474" y="469585"/>
                  </a:lnTo>
                  <a:lnTo>
                    <a:pt x="1562219" y="511938"/>
                  </a:lnTo>
                  <a:lnTo>
                    <a:pt x="1578711" y="555513"/>
                  </a:lnTo>
                  <a:lnTo>
                    <a:pt x="1592876" y="600230"/>
                  </a:lnTo>
                  <a:lnTo>
                    <a:pt x="1604636" y="646011"/>
                  </a:lnTo>
                  <a:lnTo>
                    <a:pt x="1613915" y="692777"/>
                  </a:lnTo>
                  <a:lnTo>
                    <a:pt x="1620638" y="740450"/>
                  </a:lnTo>
                  <a:lnTo>
                    <a:pt x="1624727" y="788950"/>
                  </a:lnTo>
                  <a:lnTo>
                    <a:pt x="1626107" y="838200"/>
                  </a:lnTo>
                  <a:lnTo>
                    <a:pt x="1624727" y="887449"/>
                  </a:lnTo>
                  <a:lnTo>
                    <a:pt x="1620638" y="935949"/>
                  </a:lnTo>
                  <a:lnTo>
                    <a:pt x="1613915" y="983622"/>
                  </a:lnTo>
                  <a:lnTo>
                    <a:pt x="1604636" y="1030388"/>
                  </a:lnTo>
                  <a:lnTo>
                    <a:pt x="1592876" y="1076169"/>
                  </a:lnTo>
                  <a:lnTo>
                    <a:pt x="1578711" y="1120886"/>
                  </a:lnTo>
                  <a:lnTo>
                    <a:pt x="1562219" y="1164461"/>
                  </a:lnTo>
                  <a:lnTo>
                    <a:pt x="1543474" y="1206814"/>
                  </a:lnTo>
                  <a:lnTo>
                    <a:pt x="1522553" y="1247868"/>
                  </a:lnTo>
                  <a:lnTo>
                    <a:pt x="1499533" y="1287544"/>
                  </a:lnTo>
                  <a:lnTo>
                    <a:pt x="1474490" y="1325763"/>
                  </a:lnTo>
                  <a:lnTo>
                    <a:pt x="1447500" y="1362447"/>
                  </a:lnTo>
                  <a:lnTo>
                    <a:pt x="1418638" y="1397516"/>
                  </a:lnTo>
                  <a:lnTo>
                    <a:pt x="1387982" y="1430893"/>
                  </a:lnTo>
                  <a:lnTo>
                    <a:pt x="1355608" y="1462498"/>
                  </a:lnTo>
                  <a:lnTo>
                    <a:pt x="1321592" y="1492253"/>
                  </a:lnTo>
                  <a:lnTo>
                    <a:pt x="1286010" y="1520080"/>
                  </a:lnTo>
                  <a:lnTo>
                    <a:pt x="1248937" y="1545899"/>
                  </a:lnTo>
                  <a:lnTo>
                    <a:pt x="1210452" y="1569633"/>
                  </a:lnTo>
                  <a:lnTo>
                    <a:pt x="1170629" y="1591202"/>
                  </a:lnTo>
                  <a:lnTo>
                    <a:pt x="1129545" y="1610528"/>
                  </a:lnTo>
                  <a:lnTo>
                    <a:pt x="1087277" y="1627533"/>
                  </a:lnTo>
                  <a:lnTo>
                    <a:pt x="1043900" y="1642136"/>
                  </a:lnTo>
                  <a:lnTo>
                    <a:pt x="999490" y="1654262"/>
                  </a:lnTo>
                  <a:lnTo>
                    <a:pt x="954125" y="1663829"/>
                  </a:lnTo>
                  <a:lnTo>
                    <a:pt x="907879" y="1670760"/>
                  </a:lnTo>
                  <a:lnTo>
                    <a:pt x="860830" y="1674977"/>
                  </a:lnTo>
                  <a:lnTo>
                    <a:pt x="813053" y="1676399"/>
                  </a:lnTo>
                  <a:lnTo>
                    <a:pt x="765277" y="1674977"/>
                  </a:lnTo>
                  <a:lnTo>
                    <a:pt x="718228" y="1670760"/>
                  </a:lnTo>
                  <a:lnTo>
                    <a:pt x="671982" y="1663829"/>
                  </a:lnTo>
                  <a:lnTo>
                    <a:pt x="626617" y="1654262"/>
                  </a:lnTo>
                  <a:lnTo>
                    <a:pt x="582207" y="1642136"/>
                  </a:lnTo>
                  <a:lnTo>
                    <a:pt x="538830" y="1627533"/>
                  </a:lnTo>
                  <a:lnTo>
                    <a:pt x="496562" y="1610528"/>
                  </a:lnTo>
                  <a:lnTo>
                    <a:pt x="455478" y="1591202"/>
                  </a:lnTo>
                  <a:lnTo>
                    <a:pt x="415655" y="1569633"/>
                  </a:lnTo>
                  <a:lnTo>
                    <a:pt x="377170" y="1545899"/>
                  </a:lnTo>
                  <a:lnTo>
                    <a:pt x="340097" y="1520080"/>
                  </a:lnTo>
                  <a:lnTo>
                    <a:pt x="304515" y="1492253"/>
                  </a:lnTo>
                  <a:lnTo>
                    <a:pt x="270499" y="1462498"/>
                  </a:lnTo>
                  <a:lnTo>
                    <a:pt x="238125" y="1430893"/>
                  </a:lnTo>
                  <a:lnTo>
                    <a:pt x="207469" y="1397516"/>
                  </a:lnTo>
                  <a:lnTo>
                    <a:pt x="178607" y="1362447"/>
                  </a:lnTo>
                  <a:lnTo>
                    <a:pt x="151617" y="1325763"/>
                  </a:lnTo>
                  <a:lnTo>
                    <a:pt x="126574" y="1287544"/>
                  </a:lnTo>
                  <a:lnTo>
                    <a:pt x="103554" y="1247868"/>
                  </a:lnTo>
                  <a:lnTo>
                    <a:pt x="82633" y="1206814"/>
                  </a:lnTo>
                  <a:lnTo>
                    <a:pt x="63888" y="1164461"/>
                  </a:lnTo>
                  <a:lnTo>
                    <a:pt x="47396" y="1120886"/>
                  </a:lnTo>
                  <a:lnTo>
                    <a:pt x="33231" y="1076169"/>
                  </a:lnTo>
                  <a:lnTo>
                    <a:pt x="21471" y="1030388"/>
                  </a:lnTo>
                  <a:lnTo>
                    <a:pt x="12192" y="983622"/>
                  </a:lnTo>
                  <a:lnTo>
                    <a:pt x="5469" y="935949"/>
                  </a:lnTo>
                  <a:lnTo>
                    <a:pt x="1380" y="887449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18042" y="3125470"/>
            <a:ext cx="95059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rebuchet MS"/>
                <a:cs typeface="Trebuchet MS"/>
              </a:rPr>
              <a:t>Neural </a:t>
            </a:r>
            <a:r>
              <a:rPr sz="2000" spc="-45" dirty="0">
                <a:latin typeface="Trebuchet MS"/>
                <a:cs typeface="Trebuchet MS"/>
              </a:rPr>
              <a:t>Network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40042" y="4570221"/>
            <a:ext cx="2094864" cy="1841500"/>
            <a:chOff x="6940042" y="4570221"/>
            <a:chExt cx="2094864" cy="1841500"/>
          </a:xfrm>
        </p:grpSpPr>
        <p:sp>
          <p:nvSpPr>
            <p:cNvPr id="15" name="object 15"/>
            <p:cNvSpPr/>
            <p:nvPr/>
          </p:nvSpPr>
          <p:spPr>
            <a:xfrm>
              <a:off x="6946392" y="4576571"/>
              <a:ext cx="2082164" cy="1828800"/>
            </a:xfrm>
            <a:custGeom>
              <a:avLst/>
              <a:gdLst/>
              <a:ahLst/>
              <a:cxnLst/>
              <a:rect l="l" t="t" r="r" b="b"/>
              <a:pathLst>
                <a:path w="2082165" h="1828800">
                  <a:moveTo>
                    <a:pt x="1040891" y="0"/>
                  </a:moveTo>
                  <a:lnTo>
                    <a:pt x="988935" y="1119"/>
                  </a:lnTo>
                  <a:lnTo>
                    <a:pt x="937639" y="4441"/>
                  </a:lnTo>
                  <a:lnTo>
                    <a:pt x="887063" y="9915"/>
                  </a:lnTo>
                  <a:lnTo>
                    <a:pt x="837265" y="17488"/>
                  </a:lnTo>
                  <a:lnTo>
                    <a:pt x="788306" y="27106"/>
                  </a:lnTo>
                  <a:lnTo>
                    <a:pt x="740246" y="38719"/>
                  </a:lnTo>
                  <a:lnTo>
                    <a:pt x="693144" y="52273"/>
                  </a:lnTo>
                  <a:lnTo>
                    <a:pt x="647059" y="67716"/>
                  </a:lnTo>
                  <a:lnTo>
                    <a:pt x="602052" y="84995"/>
                  </a:lnTo>
                  <a:lnTo>
                    <a:pt x="558181" y="104059"/>
                  </a:lnTo>
                  <a:lnTo>
                    <a:pt x="515507" y="124855"/>
                  </a:lnTo>
                  <a:lnTo>
                    <a:pt x="474088" y="147329"/>
                  </a:lnTo>
                  <a:lnTo>
                    <a:pt x="433986" y="171431"/>
                  </a:lnTo>
                  <a:lnTo>
                    <a:pt x="395258" y="197107"/>
                  </a:lnTo>
                  <a:lnTo>
                    <a:pt x="357965" y="224306"/>
                  </a:lnTo>
                  <a:lnTo>
                    <a:pt x="322167" y="252974"/>
                  </a:lnTo>
                  <a:lnTo>
                    <a:pt x="287923" y="283059"/>
                  </a:lnTo>
                  <a:lnTo>
                    <a:pt x="255292" y="314509"/>
                  </a:lnTo>
                  <a:lnTo>
                    <a:pt x="224335" y="347272"/>
                  </a:lnTo>
                  <a:lnTo>
                    <a:pt x="195111" y="381294"/>
                  </a:lnTo>
                  <a:lnTo>
                    <a:pt x="167678" y="416524"/>
                  </a:lnTo>
                  <a:lnTo>
                    <a:pt x="142098" y="452910"/>
                  </a:lnTo>
                  <a:lnTo>
                    <a:pt x="118430" y="490398"/>
                  </a:lnTo>
                  <a:lnTo>
                    <a:pt x="96733" y="528936"/>
                  </a:lnTo>
                  <a:lnTo>
                    <a:pt x="77067" y="568473"/>
                  </a:lnTo>
                  <a:lnTo>
                    <a:pt x="59491" y="608955"/>
                  </a:lnTo>
                  <a:lnTo>
                    <a:pt x="44065" y="650330"/>
                  </a:lnTo>
                  <a:lnTo>
                    <a:pt x="30849" y="692545"/>
                  </a:lnTo>
                  <a:lnTo>
                    <a:pt x="19902" y="735549"/>
                  </a:lnTo>
                  <a:lnTo>
                    <a:pt x="11284" y="779289"/>
                  </a:lnTo>
                  <a:lnTo>
                    <a:pt x="5055" y="823712"/>
                  </a:lnTo>
                  <a:lnTo>
                    <a:pt x="1273" y="868767"/>
                  </a:lnTo>
                  <a:lnTo>
                    <a:pt x="0" y="914399"/>
                  </a:lnTo>
                  <a:lnTo>
                    <a:pt x="1273" y="960037"/>
                  </a:lnTo>
                  <a:lnTo>
                    <a:pt x="5055" y="1005095"/>
                  </a:lnTo>
                  <a:lnTo>
                    <a:pt x="11284" y="1049521"/>
                  </a:lnTo>
                  <a:lnTo>
                    <a:pt x="19902" y="1093264"/>
                  </a:lnTo>
                  <a:lnTo>
                    <a:pt x="30849" y="1136270"/>
                  </a:lnTo>
                  <a:lnTo>
                    <a:pt x="44065" y="1178488"/>
                  </a:lnTo>
                  <a:lnTo>
                    <a:pt x="59491" y="1219865"/>
                  </a:lnTo>
                  <a:lnTo>
                    <a:pt x="77067" y="1260348"/>
                  </a:lnTo>
                  <a:lnTo>
                    <a:pt x="96733" y="1299885"/>
                  </a:lnTo>
                  <a:lnTo>
                    <a:pt x="118430" y="1338424"/>
                  </a:lnTo>
                  <a:lnTo>
                    <a:pt x="142098" y="1375912"/>
                  </a:lnTo>
                  <a:lnTo>
                    <a:pt x="167678" y="1412297"/>
                  </a:lnTo>
                  <a:lnTo>
                    <a:pt x="195111" y="1447527"/>
                  </a:lnTo>
                  <a:lnTo>
                    <a:pt x="224335" y="1481549"/>
                  </a:lnTo>
                  <a:lnTo>
                    <a:pt x="255292" y="1514310"/>
                  </a:lnTo>
                  <a:lnTo>
                    <a:pt x="287923" y="1545760"/>
                  </a:lnTo>
                  <a:lnTo>
                    <a:pt x="322167" y="1575844"/>
                  </a:lnTo>
                  <a:lnTo>
                    <a:pt x="357965" y="1604510"/>
                  </a:lnTo>
                  <a:lnTo>
                    <a:pt x="395258" y="1631707"/>
                  </a:lnTo>
                  <a:lnTo>
                    <a:pt x="433986" y="1657382"/>
                  </a:lnTo>
                  <a:lnTo>
                    <a:pt x="474088" y="1681482"/>
                  </a:lnTo>
                  <a:lnTo>
                    <a:pt x="515507" y="1703956"/>
                  </a:lnTo>
                  <a:lnTo>
                    <a:pt x="558181" y="1724750"/>
                  </a:lnTo>
                  <a:lnTo>
                    <a:pt x="602052" y="1743812"/>
                  </a:lnTo>
                  <a:lnTo>
                    <a:pt x="647059" y="1761090"/>
                  </a:lnTo>
                  <a:lnTo>
                    <a:pt x="693144" y="1776531"/>
                  </a:lnTo>
                  <a:lnTo>
                    <a:pt x="740246" y="1790084"/>
                  </a:lnTo>
                  <a:lnTo>
                    <a:pt x="788306" y="1801696"/>
                  </a:lnTo>
                  <a:lnTo>
                    <a:pt x="837265" y="1811313"/>
                  </a:lnTo>
                  <a:lnTo>
                    <a:pt x="887063" y="1818885"/>
                  </a:lnTo>
                  <a:lnTo>
                    <a:pt x="937639" y="1824358"/>
                  </a:lnTo>
                  <a:lnTo>
                    <a:pt x="988935" y="1827680"/>
                  </a:lnTo>
                  <a:lnTo>
                    <a:pt x="1040891" y="1828800"/>
                  </a:lnTo>
                  <a:lnTo>
                    <a:pt x="1092848" y="1827680"/>
                  </a:lnTo>
                  <a:lnTo>
                    <a:pt x="1144144" y="1824358"/>
                  </a:lnTo>
                  <a:lnTo>
                    <a:pt x="1194720" y="1818885"/>
                  </a:lnTo>
                  <a:lnTo>
                    <a:pt x="1244518" y="1811313"/>
                  </a:lnTo>
                  <a:lnTo>
                    <a:pt x="1293477" y="1801696"/>
                  </a:lnTo>
                  <a:lnTo>
                    <a:pt x="1341537" y="1790084"/>
                  </a:lnTo>
                  <a:lnTo>
                    <a:pt x="1388639" y="1776531"/>
                  </a:lnTo>
                  <a:lnTo>
                    <a:pt x="1434724" y="1761090"/>
                  </a:lnTo>
                  <a:lnTo>
                    <a:pt x="1479731" y="1743812"/>
                  </a:lnTo>
                  <a:lnTo>
                    <a:pt x="1523602" y="1724750"/>
                  </a:lnTo>
                  <a:lnTo>
                    <a:pt x="1566276" y="1703956"/>
                  </a:lnTo>
                  <a:lnTo>
                    <a:pt x="1607695" y="1681482"/>
                  </a:lnTo>
                  <a:lnTo>
                    <a:pt x="1647797" y="1657382"/>
                  </a:lnTo>
                  <a:lnTo>
                    <a:pt x="1686525" y="1631707"/>
                  </a:lnTo>
                  <a:lnTo>
                    <a:pt x="1723818" y="1604510"/>
                  </a:lnTo>
                  <a:lnTo>
                    <a:pt x="1759616" y="1575844"/>
                  </a:lnTo>
                  <a:lnTo>
                    <a:pt x="1793860" y="1545760"/>
                  </a:lnTo>
                  <a:lnTo>
                    <a:pt x="1826491" y="1514310"/>
                  </a:lnTo>
                  <a:lnTo>
                    <a:pt x="1857448" y="1481549"/>
                  </a:lnTo>
                  <a:lnTo>
                    <a:pt x="1886672" y="1447527"/>
                  </a:lnTo>
                  <a:lnTo>
                    <a:pt x="1914105" y="1412297"/>
                  </a:lnTo>
                  <a:lnTo>
                    <a:pt x="1939685" y="1375912"/>
                  </a:lnTo>
                  <a:lnTo>
                    <a:pt x="1963353" y="1338424"/>
                  </a:lnTo>
                  <a:lnTo>
                    <a:pt x="1985050" y="1299885"/>
                  </a:lnTo>
                  <a:lnTo>
                    <a:pt x="2004716" y="1260348"/>
                  </a:lnTo>
                  <a:lnTo>
                    <a:pt x="2022292" y="1219865"/>
                  </a:lnTo>
                  <a:lnTo>
                    <a:pt x="2037718" y="1178488"/>
                  </a:lnTo>
                  <a:lnTo>
                    <a:pt x="2050934" y="1136270"/>
                  </a:lnTo>
                  <a:lnTo>
                    <a:pt x="2061881" y="1093264"/>
                  </a:lnTo>
                  <a:lnTo>
                    <a:pt x="2070499" y="1049521"/>
                  </a:lnTo>
                  <a:lnTo>
                    <a:pt x="2076728" y="1005095"/>
                  </a:lnTo>
                  <a:lnTo>
                    <a:pt x="2080510" y="960037"/>
                  </a:lnTo>
                  <a:lnTo>
                    <a:pt x="2081783" y="914399"/>
                  </a:lnTo>
                  <a:lnTo>
                    <a:pt x="2080510" y="868767"/>
                  </a:lnTo>
                  <a:lnTo>
                    <a:pt x="2076728" y="823712"/>
                  </a:lnTo>
                  <a:lnTo>
                    <a:pt x="2070499" y="779289"/>
                  </a:lnTo>
                  <a:lnTo>
                    <a:pt x="2061881" y="735549"/>
                  </a:lnTo>
                  <a:lnTo>
                    <a:pt x="2050934" y="692545"/>
                  </a:lnTo>
                  <a:lnTo>
                    <a:pt x="2037718" y="650330"/>
                  </a:lnTo>
                  <a:lnTo>
                    <a:pt x="2022292" y="608955"/>
                  </a:lnTo>
                  <a:lnTo>
                    <a:pt x="2004716" y="568473"/>
                  </a:lnTo>
                  <a:lnTo>
                    <a:pt x="1985050" y="528936"/>
                  </a:lnTo>
                  <a:lnTo>
                    <a:pt x="1963353" y="490398"/>
                  </a:lnTo>
                  <a:lnTo>
                    <a:pt x="1939685" y="452910"/>
                  </a:lnTo>
                  <a:lnTo>
                    <a:pt x="1914105" y="416524"/>
                  </a:lnTo>
                  <a:lnTo>
                    <a:pt x="1886672" y="381294"/>
                  </a:lnTo>
                  <a:lnTo>
                    <a:pt x="1857448" y="347272"/>
                  </a:lnTo>
                  <a:lnTo>
                    <a:pt x="1826491" y="314509"/>
                  </a:lnTo>
                  <a:lnTo>
                    <a:pt x="1793860" y="283059"/>
                  </a:lnTo>
                  <a:lnTo>
                    <a:pt x="1759616" y="252974"/>
                  </a:lnTo>
                  <a:lnTo>
                    <a:pt x="1723818" y="224306"/>
                  </a:lnTo>
                  <a:lnTo>
                    <a:pt x="1686525" y="197107"/>
                  </a:lnTo>
                  <a:lnTo>
                    <a:pt x="1647797" y="171431"/>
                  </a:lnTo>
                  <a:lnTo>
                    <a:pt x="1607695" y="147329"/>
                  </a:lnTo>
                  <a:lnTo>
                    <a:pt x="1566276" y="124855"/>
                  </a:lnTo>
                  <a:lnTo>
                    <a:pt x="1523602" y="104059"/>
                  </a:lnTo>
                  <a:lnTo>
                    <a:pt x="1479731" y="84995"/>
                  </a:lnTo>
                  <a:lnTo>
                    <a:pt x="1434724" y="67716"/>
                  </a:lnTo>
                  <a:lnTo>
                    <a:pt x="1388639" y="52273"/>
                  </a:lnTo>
                  <a:lnTo>
                    <a:pt x="1341537" y="38719"/>
                  </a:lnTo>
                  <a:lnTo>
                    <a:pt x="1293477" y="27106"/>
                  </a:lnTo>
                  <a:lnTo>
                    <a:pt x="1244518" y="17488"/>
                  </a:lnTo>
                  <a:lnTo>
                    <a:pt x="1194720" y="9915"/>
                  </a:lnTo>
                  <a:lnTo>
                    <a:pt x="1144144" y="4441"/>
                  </a:lnTo>
                  <a:lnTo>
                    <a:pt x="1092848" y="1119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6392" y="4576571"/>
              <a:ext cx="2082164" cy="1828800"/>
            </a:xfrm>
            <a:custGeom>
              <a:avLst/>
              <a:gdLst/>
              <a:ahLst/>
              <a:cxnLst/>
              <a:rect l="l" t="t" r="r" b="b"/>
              <a:pathLst>
                <a:path w="2082165" h="1828800">
                  <a:moveTo>
                    <a:pt x="0" y="914399"/>
                  </a:moveTo>
                  <a:lnTo>
                    <a:pt x="1273" y="868767"/>
                  </a:lnTo>
                  <a:lnTo>
                    <a:pt x="5055" y="823712"/>
                  </a:lnTo>
                  <a:lnTo>
                    <a:pt x="11284" y="779289"/>
                  </a:lnTo>
                  <a:lnTo>
                    <a:pt x="19902" y="735549"/>
                  </a:lnTo>
                  <a:lnTo>
                    <a:pt x="30849" y="692545"/>
                  </a:lnTo>
                  <a:lnTo>
                    <a:pt x="44065" y="650330"/>
                  </a:lnTo>
                  <a:lnTo>
                    <a:pt x="59491" y="608955"/>
                  </a:lnTo>
                  <a:lnTo>
                    <a:pt x="77067" y="568473"/>
                  </a:lnTo>
                  <a:lnTo>
                    <a:pt x="96733" y="528936"/>
                  </a:lnTo>
                  <a:lnTo>
                    <a:pt x="118430" y="490398"/>
                  </a:lnTo>
                  <a:lnTo>
                    <a:pt x="142098" y="452910"/>
                  </a:lnTo>
                  <a:lnTo>
                    <a:pt x="167678" y="416524"/>
                  </a:lnTo>
                  <a:lnTo>
                    <a:pt x="195111" y="381294"/>
                  </a:lnTo>
                  <a:lnTo>
                    <a:pt x="224335" y="347272"/>
                  </a:lnTo>
                  <a:lnTo>
                    <a:pt x="255292" y="314509"/>
                  </a:lnTo>
                  <a:lnTo>
                    <a:pt x="287923" y="283059"/>
                  </a:lnTo>
                  <a:lnTo>
                    <a:pt x="322167" y="252974"/>
                  </a:lnTo>
                  <a:lnTo>
                    <a:pt x="357965" y="224306"/>
                  </a:lnTo>
                  <a:lnTo>
                    <a:pt x="395258" y="197107"/>
                  </a:lnTo>
                  <a:lnTo>
                    <a:pt x="433986" y="171431"/>
                  </a:lnTo>
                  <a:lnTo>
                    <a:pt x="474088" y="147329"/>
                  </a:lnTo>
                  <a:lnTo>
                    <a:pt x="515507" y="124855"/>
                  </a:lnTo>
                  <a:lnTo>
                    <a:pt x="558181" y="104059"/>
                  </a:lnTo>
                  <a:lnTo>
                    <a:pt x="602052" y="84995"/>
                  </a:lnTo>
                  <a:lnTo>
                    <a:pt x="647059" y="67716"/>
                  </a:lnTo>
                  <a:lnTo>
                    <a:pt x="693144" y="52273"/>
                  </a:lnTo>
                  <a:lnTo>
                    <a:pt x="740246" y="38719"/>
                  </a:lnTo>
                  <a:lnTo>
                    <a:pt x="788306" y="27106"/>
                  </a:lnTo>
                  <a:lnTo>
                    <a:pt x="837265" y="17488"/>
                  </a:lnTo>
                  <a:lnTo>
                    <a:pt x="887063" y="9915"/>
                  </a:lnTo>
                  <a:lnTo>
                    <a:pt x="937639" y="4441"/>
                  </a:lnTo>
                  <a:lnTo>
                    <a:pt x="988935" y="1119"/>
                  </a:lnTo>
                  <a:lnTo>
                    <a:pt x="1040891" y="0"/>
                  </a:lnTo>
                  <a:lnTo>
                    <a:pt x="1092848" y="1119"/>
                  </a:lnTo>
                  <a:lnTo>
                    <a:pt x="1144144" y="4441"/>
                  </a:lnTo>
                  <a:lnTo>
                    <a:pt x="1194720" y="9915"/>
                  </a:lnTo>
                  <a:lnTo>
                    <a:pt x="1244518" y="17488"/>
                  </a:lnTo>
                  <a:lnTo>
                    <a:pt x="1293477" y="27106"/>
                  </a:lnTo>
                  <a:lnTo>
                    <a:pt x="1341537" y="38719"/>
                  </a:lnTo>
                  <a:lnTo>
                    <a:pt x="1388639" y="52273"/>
                  </a:lnTo>
                  <a:lnTo>
                    <a:pt x="1434724" y="67716"/>
                  </a:lnTo>
                  <a:lnTo>
                    <a:pt x="1479731" y="84995"/>
                  </a:lnTo>
                  <a:lnTo>
                    <a:pt x="1523602" y="104059"/>
                  </a:lnTo>
                  <a:lnTo>
                    <a:pt x="1566276" y="124855"/>
                  </a:lnTo>
                  <a:lnTo>
                    <a:pt x="1607695" y="147329"/>
                  </a:lnTo>
                  <a:lnTo>
                    <a:pt x="1647797" y="171431"/>
                  </a:lnTo>
                  <a:lnTo>
                    <a:pt x="1686525" y="197107"/>
                  </a:lnTo>
                  <a:lnTo>
                    <a:pt x="1723818" y="224306"/>
                  </a:lnTo>
                  <a:lnTo>
                    <a:pt x="1759616" y="252974"/>
                  </a:lnTo>
                  <a:lnTo>
                    <a:pt x="1793860" y="283059"/>
                  </a:lnTo>
                  <a:lnTo>
                    <a:pt x="1826491" y="314509"/>
                  </a:lnTo>
                  <a:lnTo>
                    <a:pt x="1857448" y="347272"/>
                  </a:lnTo>
                  <a:lnTo>
                    <a:pt x="1886672" y="381294"/>
                  </a:lnTo>
                  <a:lnTo>
                    <a:pt x="1914105" y="416524"/>
                  </a:lnTo>
                  <a:lnTo>
                    <a:pt x="1939685" y="452910"/>
                  </a:lnTo>
                  <a:lnTo>
                    <a:pt x="1963353" y="490398"/>
                  </a:lnTo>
                  <a:lnTo>
                    <a:pt x="1985050" y="528936"/>
                  </a:lnTo>
                  <a:lnTo>
                    <a:pt x="2004716" y="568473"/>
                  </a:lnTo>
                  <a:lnTo>
                    <a:pt x="2022292" y="608955"/>
                  </a:lnTo>
                  <a:lnTo>
                    <a:pt x="2037718" y="650330"/>
                  </a:lnTo>
                  <a:lnTo>
                    <a:pt x="2050934" y="692545"/>
                  </a:lnTo>
                  <a:lnTo>
                    <a:pt x="2061881" y="735549"/>
                  </a:lnTo>
                  <a:lnTo>
                    <a:pt x="2070499" y="779289"/>
                  </a:lnTo>
                  <a:lnTo>
                    <a:pt x="2076728" y="823712"/>
                  </a:lnTo>
                  <a:lnTo>
                    <a:pt x="2080510" y="868767"/>
                  </a:lnTo>
                  <a:lnTo>
                    <a:pt x="2081783" y="914399"/>
                  </a:lnTo>
                  <a:lnTo>
                    <a:pt x="2080510" y="960037"/>
                  </a:lnTo>
                  <a:lnTo>
                    <a:pt x="2076728" y="1005095"/>
                  </a:lnTo>
                  <a:lnTo>
                    <a:pt x="2070499" y="1049521"/>
                  </a:lnTo>
                  <a:lnTo>
                    <a:pt x="2061881" y="1093264"/>
                  </a:lnTo>
                  <a:lnTo>
                    <a:pt x="2050934" y="1136270"/>
                  </a:lnTo>
                  <a:lnTo>
                    <a:pt x="2037718" y="1178488"/>
                  </a:lnTo>
                  <a:lnTo>
                    <a:pt x="2022292" y="1219865"/>
                  </a:lnTo>
                  <a:lnTo>
                    <a:pt x="2004716" y="1260348"/>
                  </a:lnTo>
                  <a:lnTo>
                    <a:pt x="1985050" y="1299885"/>
                  </a:lnTo>
                  <a:lnTo>
                    <a:pt x="1963353" y="1338424"/>
                  </a:lnTo>
                  <a:lnTo>
                    <a:pt x="1939685" y="1375912"/>
                  </a:lnTo>
                  <a:lnTo>
                    <a:pt x="1914105" y="1412297"/>
                  </a:lnTo>
                  <a:lnTo>
                    <a:pt x="1886672" y="1447527"/>
                  </a:lnTo>
                  <a:lnTo>
                    <a:pt x="1857448" y="1481549"/>
                  </a:lnTo>
                  <a:lnTo>
                    <a:pt x="1826491" y="1514310"/>
                  </a:lnTo>
                  <a:lnTo>
                    <a:pt x="1793860" y="1545760"/>
                  </a:lnTo>
                  <a:lnTo>
                    <a:pt x="1759616" y="1575844"/>
                  </a:lnTo>
                  <a:lnTo>
                    <a:pt x="1723818" y="1604510"/>
                  </a:lnTo>
                  <a:lnTo>
                    <a:pt x="1686525" y="1631707"/>
                  </a:lnTo>
                  <a:lnTo>
                    <a:pt x="1647797" y="1657382"/>
                  </a:lnTo>
                  <a:lnTo>
                    <a:pt x="1607695" y="1681482"/>
                  </a:lnTo>
                  <a:lnTo>
                    <a:pt x="1566276" y="1703956"/>
                  </a:lnTo>
                  <a:lnTo>
                    <a:pt x="1523602" y="1724750"/>
                  </a:lnTo>
                  <a:lnTo>
                    <a:pt x="1479731" y="1743812"/>
                  </a:lnTo>
                  <a:lnTo>
                    <a:pt x="1434724" y="1761090"/>
                  </a:lnTo>
                  <a:lnTo>
                    <a:pt x="1388639" y="1776531"/>
                  </a:lnTo>
                  <a:lnTo>
                    <a:pt x="1341537" y="1790084"/>
                  </a:lnTo>
                  <a:lnTo>
                    <a:pt x="1293477" y="1801696"/>
                  </a:lnTo>
                  <a:lnTo>
                    <a:pt x="1244518" y="1811313"/>
                  </a:lnTo>
                  <a:lnTo>
                    <a:pt x="1194720" y="1818885"/>
                  </a:lnTo>
                  <a:lnTo>
                    <a:pt x="1144144" y="1824358"/>
                  </a:lnTo>
                  <a:lnTo>
                    <a:pt x="1092848" y="1827680"/>
                  </a:lnTo>
                  <a:lnTo>
                    <a:pt x="1040891" y="1828800"/>
                  </a:lnTo>
                  <a:lnTo>
                    <a:pt x="988935" y="1827680"/>
                  </a:lnTo>
                  <a:lnTo>
                    <a:pt x="937639" y="1824358"/>
                  </a:lnTo>
                  <a:lnTo>
                    <a:pt x="887063" y="1818885"/>
                  </a:lnTo>
                  <a:lnTo>
                    <a:pt x="837265" y="1811313"/>
                  </a:lnTo>
                  <a:lnTo>
                    <a:pt x="788306" y="1801696"/>
                  </a:lnTo>
                  <a:lnTo>
                    <a:pt x="740246" y="1790084"/>
                  </a:lnTo>
                  <a:lnTo>
                    <a:pt x="693144" y="1776531"/>
                  </a:lnTo>
                  <a:lnTo>
                    <a:pt x="647059" y="1761090"/>
                  </a:lnTo>
                  <a:lnTo>
                    <a:pt x="602052" y="1743812"/>
                  </a:lnTo>
                  <a:lnTo>
                    <a:pt x="558181" y="1724750"/>
                  </a:lnTo>
                  <a:lnTo>
                    <a:pt x="515507" y="1703956"/>
                  </a:lnTo>
                  <a:lnTo>
                    <a:pt x="474088" y="1681482"/>
                  </a:lnTo>
                  <a:lnTo>
                    <a:pt x="433986" y="1657382"/>
                  </a:lnTo>
                  <a:lnTo>
                    <a:pt x="395258" y="1631707"/>
                  </a:lnTo>
                  <a:lnTo>
                    <a:pt x="357965" y="1604510"/>
                  </a:lnTo>
                  <a:lnTo>
                    <a:pt x="322167" y="1575844"/>
                  </a:lnTo>
                  <a:lnTo>
                    <a:pt x="287923" y="1545760"/>
                  </a:lnTo>
                  <a:lnTo>
                    <a:pt x="255292" y="1514310"/>
                  </a:lnTo>
                  <a:lnTo>
                    <a:pt x="224335" y="1481549"/>
                  </a:lnTo>
                  <a:lnTo>
                    <a:pt x="195111" y="1447527"/>
                  </a:lnTo>
                  <a:lnTo>
                    <a:pt x="167678" y="1412297"/>
                  </a:lnTo>
                  <a:lnTo>
                    <a:pt x="142098" y="1375912"/>
                  </a:lnTo>
                  <a:lnTo>
                    <a:pt x="118430" y="1338424"/>
                  </a:lnTo>
                  <a:lnTo>
                    <a:pt x="96733" y="1299885"/>
                  </a:lnTo>
                  <a:lnTo>
                    <a:pt x="77067" y="1260348"/>
                  </a:lnTo>
                  <a:lnTo>
                    <a:pt x="59491" y="1219865"/>
                  </a:lnTo>
                  <a:lnTo>
                    <a:pt x="44065" y="1178488"/>
                  </a:lnTo>
                  <a:lnTo>
                    <a:pt x="30849" y="1136270"/>
                  </a:lnTo>
                  <a:lnTo>
                    <a:pt x="19902" y="1093264"/>
                  </a:lnTo>
                  <a:lnTo>
                    <a:pt x="11284" y="1049521"/>
                  </a:lnTo>
                  <a:lnTo>
                    <a:pt x="5055" y="1005095"/>
                  </a:lnTo>
                  <a:lnTo>
                    <a:pt x="1273" y="960037"/>
                  </a:lnTo>
                  <a:lnTo>
                    <a:pt x="0" y="91439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92416" y="5010658"/>
            <a:ext cx="11918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rebuchet MS"/>
                <a:cs typeface="Trebuchet MS"/>
              </a:rPr>
              <a:t>Natural Language </a:t>
            </a:r>
            <a:r>
              <a:rPr sz="2000" spc="-25" dirty="0">
                <a:latin typeface="Trebuchet MS"/>
                <a:cs typeface="Trebuchet MS"/>
              </a:rPr>
              <a:t>Processing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96158" y="4733290"/>
            <a:ext cx="1828164" cy="1689100"/>
            <a:chOff x="3296158" y="4733290"/>
            <a:chExt cx="1828164" cy="1689100"/>
          </a:xfrm>
        </p:grpSpPr>
        <p:sp>
          <p:nvSpPr>
            <p:cNvPr id="19" name="object 19"/>
            <p:cNvSpPr/>
            <p:nvPr/>
          </p:nvSpPr>
          <p:spPr>
            <a:xfrm>
              <a:off x="3302508" y="4739640"/>
              <a:ext cx="1815464" cy="1676400"/>
            </a:xfrm>
            <a:custGeom>
              <a:avLst/>
              <a:gdLst/>
              <a:ahLst/>
              <a:cxnLst/>
              <a:rect l="l" t="t" r="r" b="b"/>
              <a:pathLst>
                <a:path w="1815464" h="1676400">
                  <a:moveTo>
                    <a:pt x="907541" y="0"/>
                  </a:moveTo>
                  <a:lnTo>
                    <a:pt x="857743" y="1240"/>
                  </a:lnTo>
                  <a:lnTo>
                    <a:pt x="808647" y="4918"/>
                  </a:lnTo>
                  <a:lnTo>
                    <a:pt x="760322" y="10970"/>
                  </a:lnTo>
                  <a:lnTo>
                    <a:pt x="712838" y="19333"/>
                  </a:lnTo>
                  <a:lnTo>
                    <a:pt x="666264" y="29942"/>
                  </a:lnTo>
                  <a:lnTo>
                    <a:pt x="620670" y="42732"/>
                  </a:lnTo>
                  <a:lnTo>
                    <a:pt x="576124" y="57642"/>
                  </a:lnTo>
                  <a:lnTo>
                    <a:pt x="532695" y="74606"/>
                  </a:lnTo>
                  <a:lnTo>
                    <a:pt x="490453" y="93560"/>
                  </a:lnTo>
                  <a:lnTo>
                    <a:pt x="449467" y="114441"/>
                  </a:lnTo>
                  <a:lnTo>
                    <a:pt x="409805" y="137184"/>
                  </a:lnTo>
                  <a:lnTo>
                    <a:pt x="371539" y="161726"/>
                  </a:lnTo>
                  <a:lnTo>
                    <a:pt x="334735" y="188003"/>
                  </a:lnTo>
                  <a:lnTo>
                    <a:pt x="299464" y="215951"/>
                  </a:lnTo>
                  <a:lnTo>
                    <a:pt x="265795" y="245506"/>
                  </a:lnTo>
                  <a:lnTo>
                    <a:pt x="233796" y="276604"/>
                  </a:lnTo>
                  <a:lnTo>
                    <a:pt x="203538" y="309181"/>
                  </a:lnTo>
                  <a:lnTo>
                    <a:pt x="175089" y="343174"/>
                  </a:lnTo>
                  <a:lnTo>
                    <a:pt x="148518" y="378517"/>
                  </a:lnTo>
                  <a:lnTo>
                    <a:pt x="123895" y="415148"/>
                  </a:lnTo>
                  <a:lnTo>
                    <a:pt x="101289" y="453003"/>
                  </a:lnTo>
                  <a:lnTo>
                    <a:pt x="80768" y="492017"/>
                  </a:lnTo>
                  <a:lnTo>
                    <a:pt x="62403" y="532126"/>
                  </a:lnTo>
                  <a:lnTo>
                    <a:pt x="46262" y="573267"/>
                  </a:lnTo>
                  <a:lnTo>
                    <a:pt x="32414" y="615376"/>
                  </a:lnTo>
                  <a:lnTo>
                    <a:pt x="20930" y="658389"/>
                  </a:lnTo>
                  <a:lnTo>
                    <a:pt x="11876" y="702242"/>
                  </a:lnTo>
                  <a:lnTo>
                    <a:pt x="5324" y="746870"/>
                  </a:lnTo>
                  <a:lnTo>
                    <a:pt x="1342" y="792211"/>
                  </a:lnTo>
                  <a:lnTo>
                    <a:pt x="0" y="838200"/>
                  </a:lnTo>
                  <a:lnTo>
                    <a:pt x="1342" y="884189"/>
                  </a:lnTo>
                  <a:lnTo>
                    <a:pt x="5324" y="929531"/>
                  </a:lnTo>
                  <a:lnTo>
                    <a:pt x="11876" y="974161"/>
                  </a:lnTo>
                  <a:lnTo>
                    <a:pt x="20930" y="1018014"/>
                  </a:lnTo>
                  <a:lnTo>
                    <a:pt x="32414" y="1061027"/>
                  </a:lnTo>
                  <a:lnTo>
                    <a:pt x="46262" y="1103137"/>
                  </a:lnTo>
                  <a:lnTo>
                    <a:pt x="62403" y="1144278"/>
                  </a:lnTo>
                  <a:lnTo>
                    <a:pt x="80768" y="1184388"/>
                  </a:lnTo>
                  <a:lnTo>
                    <a:pt x="101289" y="1223402"/>
                  </a:lnTo>
                  <a:lnTo>
                    <a:pt x="123895" y="1261256"/>
                  </a:lnTo>
                  <a:lnTo>
                    <a:pt x="148518" y="1297887"/>
                  </a:lnTo>
                  <a:lnTo>
                    <a:pt x="175089" y="1333231"/>
                  </a:lnTo>
                  <a:lnTo>
                    <a:pt x="203538" y="1367223"/>
                  </a:lnTo>
                  <a:lnTo>
                    <a:pt x="233796" y="1399800"/>
                  </a:lnTo>
                  <a:lnTo>
                    <a:pt x="265795" y="1430897"/>
                  </a:lnTo>
                  <a:lnTo>
                    <a:pt x="299464" y="1460452"/>
                  </a:lnTo>
                  <a:lnTo>
                    <a:pt x="334735" y="1488400"/>
                  </a:lnTo>
                  <a:lnTo>
                    <a:pt x="371539" y="1514676"/>
                  </a:lnTo>
                  <a:lnTo>
                    <a:pt x="409805" y="1539218"/>
                  </a:lnTo>
                  <a:lnTo>
                    <a:pt x="449467" y="1561961"/>
                  </a:lnTo>
                  <a:lnTo>
                    <a:pt x="490453" y="1582842"/>
                  </a:lnTo>
                  <a:lnTo>
                    <a:pt x="532695" y="1601795"/>
                  </a:lnTo>
                  <a:lnTo>
                    <a:pt x="576124" y="1618759"/>
                  </a:lnTo>
                  <a:lnTo>
                    <a:pt x="620670" y="1633668"/>
                  </a:lnTo>
                  <a:lnTo>
                    <a:pt x="666264" y="1646458"/>
                  </a:lnTo>
                  <a:lnTo>
                    <a:pt x="712838" y="1657067"/>
                  </a:lnTo>
                  <a:lnTo>
                    <a:pt x="760322" y="1665429"/>
                  </a:lnTo>
                  <a:lnTo>
                    <a:pt x="808647" y="1671481"/>
                  </a:lnTo>
                  <a:lnTo>
                    <a:pt x="857743" y="1675159"/>
                  </a:lnTo>
                  <a:lnTo>
                    <a:pt x="907541" y="1676400"/>
                  </a:lnTo>
                  <a:lnTo>
                    <a:pt x="957340" y="1675159"/>
                  </a:lnTo>
                  <a:lnTo>
                    <a:pt x="1006436" y="1671481"/>
                  </a:lnTo>
                  <a:lnTo>
                    <a:pt x="1054761" y="1665429"/>
                  </a:lnTo>
                  <a:lnTo>
                    <a:pt x="1102245" y="1657067"/>
                  </a:lnTo>
                  <a:lnTo>
                    <a:pt x="1148819" y="1646458"/>
                  </a:lnTo>
                  <a:lnTo>
                    <a:pt x="1194413" y="1633668"/>
                  </a:lnTo>
                  <a:lnTo>
                    <a:pt x="1238959" y="1618759"/>
                  </a:lnTo>
                  <a:lnTo>
                    <a:pt x="1282388" y="1601795"/>
                  </a:lnTo>
                  <a:lnTo>
                    <a:pt x="1324630" y="1582842"/>
                  </a:lnTo>
                  <a:lnTo>
                    <a:pt x="1365616" y="1561961"/>
                  </a:lnTo>
                  <a:lnTo>
                    <a:pt x="1405278" y="1539218"/>
                  </a:lnTo>
                  <a:lnTo>
                    <a:pt x="1443544" y="1514676"/>
                  </a:lnTo>
                  <a:lnTo>
                    <a:pt x="1480348" y="1488400"/>
                  </a:lnTo>
                  <a:lnTo>
                    <a:pt x="1515619" y="1460452"/>
                  </a:lnTo>
                  <a:lnTo>
                    <a:pt x="1549288" y="1430897"/>
                  </a:lnTo>
                  <a:lnTo>
                    <a:pt x="1581287" y="1399800"/>
                  </a:lnTo>
                  <a:lnTo>
                    <a:pt x="1611545" y="1367223"/>
                  </a:lnTo>
                  <a:lnTo>
                    <a:pt x="1639994" y="1333231"/>
                  </a:lnTo>
                  <a:lnTo>
                    <a:pt x="1666565" y="1297887"/>
                  </a:lnTo>
                  <a:lnTo>
                    <a:pt x="1691188" y="1261256"/>
                  </a:lnTo>
                  <a:lnTo>
                    <a:pt x="1713794" y="1223402"/>
                  </a:lnTo>
                  <a:lnTo>
                    <a:pt x="1734315" y="1184388"/>
                  </a:lnTo>
                  <a:lnTo>
                    <a:pt x="1752680" y="1144278"/>
                  </a:lnTo>
                  <a:lnTo>
                    <a:pt x="1768821" y="1103137"/>
                  </a:lnTo>
                  <a:lnTo>
                    <a:pt x="1782669" y="1061027"/>
                  </a:lnTo>
                  <a:lnTo>
                    <a:pt x="1794153" y="1018014"/>
                  </a:lnTo>
                  <a:lnTo>
                    <a:pt x="1803207" y="974161"/>
                  </a:lnTo>
                  <a:lnTo>
                    <a:pt x="1809759" y="929531"/>
                  </a:lnTo>
                  <a:lnTo>
                    <a:pt x="1813741" y="884189"/>
                  </a:lnTo>
                  <a:lnTo>
                    <a:pt x="1815083" y="838200"/>
                  </a:lnTo>
                  <a:lnTo>
                    <a:pt x="1813741" y="792211"/>
                  </a:lnTo>
                  <a:lnTo>
                    <a:pt x="1809759" y="746870"/>
                  </a:lnTo>
                  <a:lnTo>
                    <a:pt x="1803207" y="702242"/>
                  </a:lnTo>
                  <a:lnTo>
                    <a:pt x="1794153" y="658389"/>
                  </a:lnTo>
                  <a:lnTo>
                    <a:pt x="1782669" y="615376"/>
                  </a:lnTo>
                  <a:lnTo>
                    <a:pt x="1768821" y="573267"/>
                  </a:lnTo>
                  <a:lnTo>
                    <a:pt x="1752680" y="532126"/>
                  </a:lnTo>
                  <a:lnTo>
                    <a:pt x="1734315" y="492017"/>
                  </a:lnTo>
                  <a:lnTo>
                    <a:pt x="1713794" y="453003"/>
                  </a:lnTo>
                  <a:lnTo>
                    <a:pt x="1691188" y="415148"/>
                  </a:lnTo>
                  <a:lnTo>
                    <a:pt x="1666565" y="378517"/>
                  </a:lnTo>
                  <a:lnTo>
                    <a:pt x="1639994" y="343174"/>
                  </a:lnTo>
                  <a:lnTo>
                    <a:pt x="1611545" y="309181"/>
                  </a:lnTo>
                  <a:lnTo>
                    <a:pt x="1581287" y="276604"/>
                  </a:lnTo>
                  <a:lnTo>
                    <a:pt x="1549288" y="245506"/>
                  </a:lnTo>
                  <a:lnTo>
                    <a:pt x="1515619" y="215951"/>
                  </a:lnTo>
                  <a:lnTo>
                    <a:pt x="1480348" y="188003"/>
                  </a:lnTo>
                  <a:lnTo>
                    <a:pt x="1443544" y="161726"/>
                  </a:lnTo>
                  <a:lnTo>
                    <a:pt x="1405278" y="137184"/>
                  </a:lnTo>
                  <a:lnTo>
                    <a:pt x="1365616" y="114441"/>
                  </a:lnTo>
                  <a:lnTo>
                    <a:pt x="1324630" y="93560"/>
                  </a:lnTo>
                  <a:lnTo>
                    <a:pt x="1282388" y="74606"/>
                  </a:lnTo>
                  <a:lnTo>
                    <a:pt x="1238959" y="57642"/>
                  </a:lnTo>
                  <a:lnTo>
                    <a:pt x="1194413" y="42732"/>
                  </a:lnTo>
                  <a:lnTo>
                    <a:pt x="1148819" y="29942"/>
                  </a:lnTo>
                  <a:lnTo>
                    <a:pt x="1102245" y="19333"/>
                  </a:lnTo>
                  <a:lnTo>
                    <a:pt x="1054761" y="10970"/>
                  </a:lnTo>
                  <a:lnTo>
                    <a:pt x="1006436" y="4918"/>
                  </a:lnTo>
                  <a:lnTo>
                    <a:pt x="957340" y="1240"/>
                  </a:lnTo>
                  <a:lnTo>
                    <a:pt x="907541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2508" y="4739640"/>
              <a:ext cx="1815464" cy="1676400"/>
            </a:xfrm>
            <a:custGeom>
              <a:avLst/>
              <a:gdLst/>
              <a:ahLst/>
              <a:cxnLst/>
              <a:rect l="l" t="t" r="r" b="b"/>
              <a:pathLst>
                <a:path w="1815464" h="1676400">
                  <a:moveTo>
                    <a:pt x="0" y="838200"/>
                  </a:moveTo>
                  <a:lnTo>
                    <a:pt x="1342" y="792211"/>
                  </a:lnTo>
                  <a:lnTo>
                    <a:pt x="5324" y="746870"/>
                  </a:lnTo>
                  <a:lnTo>
                    <a:pt x="11876" y="702242"/>
                  </a:lnTo>
                  <a:lnTo>
                    <a:pt x="20930" y="658389"/>
                  </a:lnTo>
                  <a:lnTo>
                    <a:pt x="32414" y="615376"/>
                  </a:lnTo>
                  <a:lnTo>
                    <a:pt x="46262" y="573267"/>
                  </a:lnTo>
                  <a:lnTo>
                    <a:pt x="62403" y="532126"/>
                  </a:lnTo>
                  <a:lnTo>
                    <a:pt x="80768" y="492017"/>
                  </a:lnTo>
                  <a:lnTo>
                    <a:pt x="101289" y="453003"/>
                  </a:lnTo>
                  <a:lnTo>
                    <a:pt x="123895" y="415148"/>
                  </a:lnTo>
                  <a:lnTo>
                    <a:pt x="148518" y="378517"/>
                  </a:lnTo>
                  <a:lnTo>
                    <a:pt x="175089" y="343174"/>
                  </a:lnTo>
                  <a:lnTo>
                    <a:pt x="203538" y="309181"/>
                  </a:lnTo>
                  <a:lnTo>
                    <a:pt x="233796" y="276604"/>
                  </a:lnTo>
                  <a:lnTo>
                    <a:pt x="265795" y="245506"/>
                  </a:lnTo>
                  <a:lnTo>
                    <a:pt x="299464" y="215951"/>
                  </a:lnTo>
                  <a:lnTo>
                    <a:pt x="334735" y="188003"/>
                  </a:lnTo>
                  <a:lnTo>
                    <a:pt x="371539" y="161726"/>
                  </a:lnTo>
                  <a:lnTo>
                    <a:pt x="409805" y="137184"/>
                  </a:lnTo>
                  <a:lnTo>
                    <a:pt x="449467" y="114441"/>
                  </a:lnTo>
                  <a:lnTo>
                    <a:pt x="490453" y="93560"/>
                  </a:lnTo>
                  <a:lnTo>
                    <a:pt x="532695" y="74606"/>
                  </a:lnTo>
                  <a:lnTo>
                    <a:pt x="576124" y="57642"/>
                  </a:lnTo>
                  <a:lnTo>
                    <a:pt x="620670" y="42732"/>
                  </a:lnTo>
                  <a:lnTo>
                    <a:pt x="666264" y="29942"/>
                  </a:lnTo>
                  <a:lnTo>
                    <a:pt x="712838" y="19333"/>
                  </a:lnTo>
                  <a:lnTo>
                    <a:pt x="760322" y="10970"/>
                  </a:lnTo>
                  <a:lnTo>
                    <a:pt x="808647" y="4918"/>
                  </a:lnTo>
                  <a:lnTo>
                    <a:pt x="857743" y="1240"/>
                  </a:lnTo>
                  <a:lnTo>
                    <a:pt x="907541" y="0"/>
                  </a:lnTo>
                  <a:lnTo>
                    <a:pt x="957340" y="1240"/>
                  </a:lnTo>
                  <a:lnTo>
                    <a:pt x="1006436" y="4918"/>
                  </a:lnTo>
                  <a:lnTo>
                    <a:pt x="1054761" y="10970"/>
                  </a:lnTo>
                  <a:lnTo>
                    <a:pt x="1102245" y="19333"/>
                  </a:lnTo>
                  <a:lnTo>
                    <a:pt x="1148819" y="29942"/>
                  </a:lnTo>
                  <a:lnTo>
                    <a:pt x="1194413" y="42732"/>
                  </a:lnTo>
                  <a:lnTo>
                    <a:pt x="1238959" y="57642"/>
                  </a:lnTo>
                  <a:lnTo>
                    <a:pt x="1282388" y="74606"/>
                  </a:lnTo>
                  <a:lnTo>
                    <a:pt x="1324630" y="93560"/>
                  </a:lnTo>
                  <a:lnTo>
                    <a:pt x="1365616" y="114441"/>
                  </a:lnTo>
                  <a:lnTo>
                    <a:pt x="1405278" y="137184"/>
                  </a:lnTo>
                  <a:lnTo>
                    <a:pt x="1443544" y="161726"/>
                  </a:lnTo>
                  <a:lnTo>
                    <a:pt x="1480348" y="188003"/>
                  </a:lnTo>
                  <a:lnTo>
                    <a:pt x="1515619" y="215951"/>
                  </a:lnTo>
                  <a:lnTo>
                    <a:pt x="1549288" y="245506"/>
                  </a:lnTo>
                  <a:lnTo>
                    <a:pt x="1581287" y="276604"/>
                  </a:lnTo>
                  <a:lnTo>
                    <a:pt x="1611545" y="309181"/>
                  </a:lnTo>
                  <a:lnTo>
                    <a:pt x="1639994" y="343174"/>
                  </a:lnTo>
                  <a:lnTo>
                    <a:pt x="1666565" y="378517"/>
                  </a:lnTo>
                  <a:lnTo>
                    <a:pt x="1691188" y="415148"/>
                  </a:lnTo>
                  <a:lnTo>
                    <a:pt x="1713794" y="453003"/>
                  </a:lnTo>
                  <a:lnTo>
                    <a:pt x="1734315" y="492017"/>
                  </a:lnTo>
                  <a:lnTo>
                    <a:pt x="1752680" y="532126"/>
                  </a:lnTo>
                  <a:lnTo>
                    <a:pt x="1768821" y="573267"/>
                  </a:lnTo>
                  <a:lnTo>
                    <a:pt x="1782669" y="615376"/>
                  </a:lnTo>
                  <a:lnTo>
                    <a:pt x="1794153" y="658389"/>
                  </a:lnTo>
                  <a:lnTo>
                    <a:pt x="1803207" y="702242"/>
                  </a:lnTo>
                  <a:lnTo>
                    <a:pt x="1809759" y="746870"/>
                  </a:lnTo>
                  <a:lnTo>
                    <a:pt x="1813741" y="792211"/>
                  </a:lnTo>
                  <a:lnTo>
                    <a:pt x="1815083" y="838200"/>
                  </a:lnTo>
                  <a:lnTo>
                    <a:pt x="1813741" y="884189"/>
                  </a:lnTo>
                  <a:lnTo>
                    <a:pt x="1809759" y="929531"/>
                  </a:lnTo>
                  <a:lnTo>
                    <a:pt x="1803207" y="974161"/>
                  </a:lnTo>
                  <a:lnTo>
                    <a:pt x="1794153" y="1018014"/>
                  </a:lnTo>
                  <a:lnTo>
                    <a:pt x="1782669" y="1061027"/>
                  </a:lnTo>
                  <a:lnTo>
                    <a:pt x="1768821" y="1103137"/>
                  </a:lnTo>
                  <a:lnTo>
                    <a:pt x="1752680" y="1144278"/>
                  </a:lnTo>
                  <a:lnTo>
                    <a:pt x="1734315" y="1184388"/>
                  </a:lnTo>
                  <a:lnTo>
                    <a:pt x="1713794" y="1223402"/>
                  </a:lnTo>
                  <a:lnTo>
                    <a:pt x="1691188" y="1261256"/>
                  </a:lnTo>
                  <a:lnTo>
                    <a:pt x="1666565" y="1297887"/>
                  </a:lnTo>
                  <a:lnTo>
                    <a:pt x="1639994" y="1333231"/>
                  </a:lnTo>
                  <a:lnTo>
                    <a:pt x="1611545" y="1367223"/>
                  </a:lnTo>
                  <a:lnTo>
                    <a:pt x="1581287" y="1399800"/>
                  </a:lnTo>
                  <a:lnTo>
                    <a:pt x="1549288" y="1430897"/>
                  </a:lnTo>
                  <a:lnTo>
                    <a:pt x="1515619" y="1460452"/>
                  </a:lnTo>
                  <a:lnTo>
                    <a:pt x="1480348" y="1488400"/>
                  </a:lnTo>
                  <a:lnTo>
                    <a:pt x="1443544" y="1514676"/>
                  </a:lnTo>
                  <a:lnTo>
                    <a:pt x="1405278" y="1539218"/>
                  </a:lnTo>
                  <a:lnTo>
                    <a:pt x="1365616" y="1561961"/>
                  </a:lnTo>
                  <a:lnTo>
                    <a:pt x="1324630" y="1582842"/>
                  </a:lnTo>
                  <a:lnTo>
                    <a:pt x="1282388" y="1601795"/>
                  </a:lnTo>
                  <a:lnTo>
                    <a:pt x="1238959" y="1618759"/>
                  </a:lnTo>
                  <a:lnTo>
                    <a:pt x="1194413" y="1633668"/>
                  </a:lnTo>
                  <a:lnTo>
                    <a:pt x="1148819" y="1646458"/>
                  </a:lnTo>
                  <a:lnTo>
                    <a:pt x="1102245" y="1657067"/>
                  </a:lnTo>
                  <a:lnTo>
                    <a:pt x="1054761" y="1665429"/>
                  </a:lnTo>
                  <a:lnTo>
                    <a:pt x="1006436" y="1671481"/>
                  </a:lnTo>
                  <a:lnTo>
                    <a:pt x="957340" y="1675159"/>
                  </a:lnTo>
                  <a:lnTo>
                    <a:pt x="907541" y="1676400"/>
                  </a:lnTo>
                  <a:lnTo>
                    <a:pt x="857743" y="1675159"/>
                  </a:lnTo>
                  <a:lnTo>
                    <a:pt x="808647" y="1671481"/>
                  </a:lnTo>
                  <a:lnTo>
                    <a:pt x="760322" y="1665429"/>
                  </a:lnTo>
                  <a:lnTo>
                    <a:pt x="712838" y="1657067"/>
                  </a:lnTo>
                  <a:lnTo>
                    <a:pt x="666264" y="1646458"/>
                  </a:lnTo>
                  <a:lnTo>
                    <a:pt x="620670" y="1633668"/>
                  </a:lnTo>
                  <a:lnTo>
                    <a:pt x="576124" y="1618759"/>
                  </a:lnTo>
                  <a:lnTo>
                    <a:pt x="532695" y="1601795"/>
                  </a:lnTo>
                  <a:lnTo>
                    <a:pt x="490453" y="1582842"/>
                  </a:lnTo>
                  <a:lnTo>
                    <a:pt x="449467" y="1561961"/>
                  </a:lnTo>
                  <a:lnTo>
                    <a:pt x="409805" y="1539218"/>
                  </a:lnTo>
                  <a:lnTo>
                    <a:pt x="371539" y="1514676"/>
                  </a:lnTo>
                  <a:lnTo>
                    <a:pt x="334735" y="1488400"/>
                  </a:lnTo>
                  <a:lnTo>
                    <a:pt x="299464" y="1460452"/>
                  </a:lnTo>
                  <a:lnTo>
                    <a:pt x="265795" y="1430897"/>
                  </a:lnTo>
                  <a:lnTo>
                    <a:pt x="233796" y="1399800"/>
                  </a:lnTo>
                  <a:lnTo>
                    <a:pt x="203538" y="1367223"/>
                  </a:lnTo>
                  <a:lnTo>
                    <a:pt x="175089" y="1333231"/>
                  </a:lnTo>
                  <a:lnTo>
                    <a:pt x="148518" y="1297887"/>
                  </a:lnTo>
                  <a:lnTo>
                    <a:pt x="123895" y="1261256"/>
                  </a:lnTo>
                  <a:lnTo>
                    <a:pt x="101289" y="1223402"/>
                  </a:lnTo>
                  <a:lnTo>
                    <a:pt x="80768" y="1184388"/>
                  </a:lnTo>
                  <a:lnTo>
                    <a:pt x="62403" y="1144278"/>
                  </a:lnTo>
                  <a:lnTo>
                    <a:pt x="46262" y="1103137"/>
                  </a:lnTo>
                  <a:lnTo>
                    <a:pt x="32414" y="1061027"/>
                  </a:lnTo>
                  <a:lnTo>
                    <a:pt x="20930" y="1018014"/>
                  </a:lnTo>
                  <a:lnTo>
                    <a:pt x="11876" y="974161"/>
                  </a:lnTo>
                  <a:lnTo>
                    <a:pt x="5324" y="929531"/>
                  </a:lnTo>
                  <a:lnTo>
                    <a:pt x="1342" y="884189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22623" y="5249417"/>
            <a:ext cx="976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rebuchet MS"/>
                <a:cs typeface="Trebuchet MS"/>
              </a:rPr>
              <a:t>Deep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Learning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6870" y="435609"/>
            <a:ext cx="2044700" cy="1953260"/>
            <a:chOff x="2896870" y="435609"/>
            <a:chExt cx="2044700" cy="1953260"/>
          </a:xfrm>
        </p:grpSpPr>
        <p:sp>
          <p:nvSpPr>
            <p:cNvPr id="23" name="object 23"/>
            <p:cNvSpPr/>
            <p:nvPr/>
          </p:nvSpPr>
          <p:spPr>
            <a:xfrm>
              <a:off x="2903220" y="441959"/>
              <a:ext cx="2032000" cy="1940560"/>
            </a:xfrm>
            <a:custGeom>
              <a:avLst/>
              <a:gdLst/>
              <a:ahLst/>
              <a:cxnLst/>
              <a:rect l="l" t="t" r="r" b="b"/>
              <a:pathLst>
                <a:path w="2032000" h="1940560">
                  <a:moveTo>
                    <a:pt x="1015745" y="0"/>
                  </a:moveTo>
                  <a:lnTo>
                    <a:pt x="966534" y="1118"/>
                  </a:lnTo>
                  <a:lnTo>
                    <a:pt x="917926" y="4440"/>
                  </a:lnTo>
                  <a:lnTo>
                    <a:pt x="869976" y="9915"/>
                  </a:lnTo>
                  <a:lnTo>
                    <a:pt x="822736" y="17492"/>
                  </a:lnTo>
                  <a:lnTo>
                    <a:pt x="776261" y="27120"/>
                  </a:lnTo>
                  <a:lnTo>
                    <a:pt x="730602" y="38748"/>
                  </a:lnTo>
                  <a:lnTo>
                    <a:pt x="685814" y="52325"/>
                  </a:lnTo>
                  <a:lnTo>
                    <a:pt x="641950" y="67801"/>
                  </a:lnTo>
                  <a:lnTo>
                    <a:pt x="599062" y="85125"/>
                  </a:lnTo>
                  <a:lnTo>
                    <a:pt x="557205" y="104245"/>
                  </a:lnTo>
                  <a:lnTo>
                    <a:pt x="516430" y="125112"/>
                  </a:lnTo>
                  <a:lnTo>
                    <a:pt x="476793" y="147673"/>
                  </a:lnTo>
                  <a:lnTo>
                    <a:pt x="438344" y="171879"/>
                  </a:lnTo>
                  <a:lnTo>
                    <a:pt x="401139" y="197679"/>
                  </a:lnTo>
                  <a:lnTo>
                    <a:pt x="365230" y="225021"/>
                  </a:lnTo>
                  <a:lnTo>
                    <a:pt x="330670" y="253855"/>
                  </a:lnTo>
                  <a:lnTo>
                    <a:pt x="297513" y="284130"/>
                  </a:lnTo>
                  <a:lnTo>
                    <a:pt x="265811" y="315796"/>
                  </a:lnTo>
                  <a:lnTo>
                    <a:pt x="235619" y="348800"/>
                  </a:lnTo>
                  <a:lnTo>
                    <a:pt x="206989" y="383093"/>
                  </a:lnTo>
                  <a:lnTo>
                    <a:pt x="179974" y="418624"/>
                  </a:lnTo>
                  <a:lnTo>
                    <a:pt x="154628" y="455342"/>
                  </a:lnTo>
                  <a:lnTo>
                    <a:pt x="131003" y="493196"/>
                  </a:lnTo>
                  <a:lnTo>
                    <a:pt x="109154" y="532135"/>
                  </a:lnTo>
                  <a:lnTo>
                    <a:pt x="89133" y="572108"/>
                  </a:lnTo>
                  <a:lnTo>
                    <a:pt x="70994" y="613065"/>
                  </a:lnTo>
                  <a:lnTo>
                    <a:pt x="54789" y="654954"/>
                  </a:lnTo>
                  <a:lnTo>
                    <a:pt x="40572" y="697725"/>
                  </a:lnTo>
                  <a:lnTo>
                    <a:pt x="28397" y="741328"/>
                  </a:lnTo>
                  <a:lnTo>
                    <a:pt x="18316" y="785710"/>
                  </a:lnTo>
                  <a:lnTo>
                    <a:pt x="10382" y="830822"/>
                  </a:lnTo>
                  <a:lnTo>
                    <a:pt x="4650" y="876612"/>
                  </a:lnTo>
                  <a:lnTo>
                    <a:pt x="1171" y="923031"/>
                  </a:lnTo>
                  <a:lnTo>
                    <a:pt x="0" y="970026"/>
                  </a:lnTo>
                  <a:lnTo>
                    <a:pt x="1171" y="1017020"/>
                  </a:lnTo>
                  <a:lnTo>
                    <a:pt x="4650" y="1063439"/>
                  </a:lnTo>
                  <a:lnTo>
                    <a:pt x="10382" y="1109229"/>
                  </a:lnTo>
                  <a:lnTo>
                    <a:pt x="18316" y="1154341"/>
                  </a:lnTo>
                  <a:lnTo>
                    <a:pt x="28397" y="1198723"/>
                  </a:lnTo>
                  <a:lnTo>
                    <a:pt x="40572" y="1242326"/>
                  </a:lnTo>
                  <a:lnTo>
                    <a:pt x="54789" y="1285097"/>
                  </a:lnTo>
                  <a:lnTo>
                    <a:pt x="70994" y="1326986"/>
                  </a:lnTo>
                  <a:lnTo>
                    <a:pt x="89133" y="1367943"/>
                  </a:lnTo>
                  <a:lnTo>
                    <a:pt x="109154" y="1407916"/>
                  </a:lnTo>
                  <a:lnTo>
                    <a:pt x="131003" y="1446855"/>
                  </a:lnTo>
                  <a:lnTo>
                    <a:pt x="154628" y="1484709"/>
                  </a:lnTo>
                  <a:lnTo>
                    <a:pt x="179974" y="1521427"/>
                  </a:lnTo>
                  <a:lnTo>
                    <a:pt x="206989" y="1556958"/>
                  </a:lnTo>
                  <a:lnTo>
                    <a:pt x="235619" y="1591251"/>
                  </a:lnTo>
                  <a:lnTo>
                    <a:pt x="265811" y="1624255"/>
                  </a:lnTo>
                  <a:lnTo>
                    <a:pt x="297513" y="1655921"/>
                  </a:lnTo>
                  <a:lnTo>
                    <a:pt x="330670" y="1686196"/>
                  </a:lnTo>
                  <a:lnTo>
                    <a:pt x="365230" y="1715030"/>
                  </a:lnTo>
                  <a:lnTo>
                    <a:pt x="401139" y="1742372"/>
                  </a:lnTo>
                  <a:lnTo>
                    <a:pt x="438344" y="1768172"/>
                  </a:lnTo>
                  <a:lnTo>
                    <a:pt x="476793" y="1792378"/>
                  </a:lnTo>
                  <a:lnTo>
                    <a:pt x="516430" y="1814939"/>
                  </a:lnTo>
                  <a:lnTo>
                    <a:pt x="557205" y="1835806"/>
                  </a:lnTo>
                  <a:lnTo>
                    <a:pt x="599062" y="1854926"/>
                  </a:lnTo>
                  <a:lnTo>
                    <a:pt x="641950" y="1872250"/>
                  </a:lnTo>
                  <a:lnTo>
                    <a:pt x="685814" y="1887726"/>
                  </a:lnTo>
                  <a:lnTo>
                    <a:pt x="730602" y="1901303"/>
                  </a:lnTo>
                  <a:lnTo>
                    <a:pt x="776261" y="1912931"/>
                  </a:lnTo>
                  <a:lnTo>
                    <a:pt x="822736" y="1922559"/>
                  </a:lnTo>
                  <a:lnTo>
                    <a:pt x="869976" y="1930136"/>
                  </a:lnTo>
                  <a:lnTo>
                    <a:pt x="917926" y="1935611"/>
                  </a:lnTo>
                  <a:lnTo>
                    <a:pt x="966534" y="1938933"/>
                  </a:lnTo>
                  <a:lnTo>
                    <a:pt x="1015745" y="1940052"/>
                  </a:lnTo>
                  <a:lnTo>
                    <a:pt x="1064957" y="1938933"/>
                  </a:lnTo>
                  <a:lnTo>
                    <a:pt x="1113565" y="1935611"/>
                  </a:lnTo>
                  <a:lnTo>
                    <a:pt x="1161515" y="1930136"/>
                  </a:lnTo>
                  <a:lnTo>
                    <a:pt x="1208755" y="1922559"/>
                  </a:lnTo>
                  <a:lnTo>
                    <a:pt x="1255230" y="1912931"/>
                  </a:lnTo>
                  <a:lnTo>
                    <a:pt x="1300889" y="1901303"/>
                  </a:lnTo>
                  <a:lnTo>
                    <a:pt x="1345677" y="1887726"/>
                  </a:lnTo>
                  <a:lnTo>
                    <a:pt x="1389541" y="1872250"/>
                  </a:lnTo>
                  <a:lnTo>
                    <a:pt x="1432429" y="1854926"/>
                  </a:lnTo>
                  <a:lnTo>
                    <a:pt x="1474286" y="1835806"/>
                  </a:lnTo>
                  <a:lnTo>
                    <a:pt x="1515061" y="1814939"/>
                  </a:lnTo>
                  <a:lnTo>
                    <a:pt x="1554698" y="1792378"/>
                  </a:lnTo>
                  <a:lnTo>
                    <a:pt x="1593147" y="1768172"/>
                  </a:lnTo>
                  <a:lnTo>
                    <a:pt x="1630352" y="1742372"/>
                  </a:lnTo>
                  <a:lnTo>
                    <a:pt x="1666261" y="1715030"/>
                  </a:lnTo>
                  <a:lnTo>
                    <a:pt x="1700821" y="1686196"/>
                  </a:lnTo>
                  <a:lnTo>
                    <a:pt x="1733978" y="1655921"/>
                  </a:lnTo>
                  <a:lnTo>
                    <a:pt x="1765680" y="1624255"/>
                  </a:lnTo>
                  <a:lnTo>
                    <a:pt x="1795872" y="1591251"/>
                  </a:lnTo>
                  <a:lnTo>
                    <a:pt x="1824502" y="1556958"/>
                  </a:lnTo>
                  <a:lnTo>
                    <a:pt x="1851517" y="1521427"/>
                  </a:lnTo>
                  <a:lnTo>
                    <a:pt x="1876863" y="1484709"/>
                  </a:lnTo>
                  <a:lnTo>
                    <a:pt x="1900488" y="1446855"/>
                  </a:lnTo>
                  <a:lnTo>
                    <a:pt x="1922337" y="1407916"/>
                  </a:lnTo>
                  <a:lnTo>
                    <a:pt x="1942358" y="1367943"/>
                  </a:lnTo>
                  <a:lnTo>
                    <a:pt x="1960497" y="1326986"/>
                  </a:lnTo>
                  <a:lnTo>
                    <a:pt x="1976702" y="1285097"/>
                  </a:lnTo>
                  <a:lnTo>
                    <a:pt x="1990919" y="1242326"/>
                  </a:lnTo>
                  <a:lnTo>
                    <a:pt x="2003094" y="1198723"/>
                  </a:lnTo>
                  <a:lnTo>
                    <a:pt x="2013175" y="1154341"/>
                  </a:lnTo>
                  <a:lnTo>
                    <a:pt x="2021109" y="1109229"/>
                  </a:lnTo>
                  <a:lnTo>
                    <a:pt x="2026841" y="1063439"/>
                  </a:lnTo>
                  <a:lnTo>
                    <a:pt x="2030320" y="1017020"/>
                  </a:lnTo>
                  <a:lnTo>
                    <a:pt x="2031492" y="970026"/>
                  </a:lnTo>
                  <a:lnTo>
                    <a:pt x="2030320" y="923031"/>
                  </a:lnTo>
                  <a:lnTo>
                    <a:pt x="2026841" y="876612"/>
                  </a:lnTo>
                  <a:lnTo>
                    <a:pt x="2021109" y="830822"/>
                  </a:lnTo>
                  <a:lnTo>
                    <a:pt x="2013175" y="785710"/>
                  </a:lnTo>
                  <a:lnTo>
                    <a:pt x="2003094" y="741328"/>
                  </a:lnTo>
                  <a:lnTo>
                    <a:pt x="1990919" y="697725"/>
                  </a:lnTo>
                  <a:lnTo>
                    <a:pt x="1976702" y="654954"/>
                  </a:lnTo>
                  <a:lnTo>
                    <a:pt x="1960497" y="613065"/>
                  </a:lnTo>
                  <a:lnTo>
                    <a:pt x="1942358" y="572108"/>
                  </a:lnTo>
                  <a:lnTo>
                    <a:pt x="1922337" y="532135"/>
                  </a:lnTo>
                  <a:lnTo>
                    <a:pt x="1900488" y="493196"/>
                  </a:lnTo>
                  <a:lnTo>
                    <a:pt x="1876863" y="455342"/>
                  </a:lnTo>
                  <a:lnTo>
                    <a:pt x="1851517" y="418624"/>
                  </a:lnTo>
                  <a:lnTo>
                    <a:pt x="1824502" y="383093"/>
                  </a:lnTo>
                  <a:lnTo>
                    <a:pt x="1795872" y="348800"/>
                  </a:lnTo>
                  <a:lnTo>
                    <a:pt x="1765680" y="315796"/>
                  </a:lnTo>
                  <a:lnTo>
                    <a:pt x="1733978" y="284130"/>
                  </a:lnTo>
                  <a:lnTo>
                    <a:pt x="1700821" y="253855"/>
                  </a:lnTo>
                  <a:lnTo>
                    <a:pt x="1666261" y="225021"/>
                  </a:lnTo>
                  <a:lnTo>
                    <a:pt x="1630352" y="197679"/>
                  </a:lnTo>
                  <a:lnTo>
                    <a:pt x="1593147" y="171879"/>
                  </a:lnTo>
                  <a:lnTo>
                    <a:pt x="1554698" y="147673"/>
                  </a:lnTo>
                  <a:lnTo>
                    <a:pt x="1515061" y="125112"/>
                  </a:lnTo>
                  <a:lnTo>
                    <a:pt x="1474286" y="104245"/>
                  </a:lnTo>
                  <a:lnTo>
                    <a:pt x="1432429" y="85125"/>
                  </a:lnTo>
                  <a:lnTo>
                    <a:pt x="1389541" y="67801"/>
                  </a:lnTo>
                  <a:lnTo>
                    <a:pt x="1345677" y="52325"/>
                  </a:lnTo>
                  <a:lnTo>
                    <a:pt x="1300889" y="38748"/>
                  </a:lnTo>
                  <a:lnTo>
                    <a:pt x="1255230" y="27120"/>
                  </a:lnTo>
                  <a:lnTo>
                    <a:pt x="1208755" y="17492"/>
                  </a:lnTo>
                  <a:lnTo>
                    <a:pt x="1161515" y="9915"/>
                  </a:lnTo>
                  <a:lnTo>
                    <a:pt x="1113565" y="4440"/>
                  </a:lnTo>
                  <a:lnTo>
                    <a:pt x="1064957" y="1118"/>
                  </a:lnTo>
                  <a:lnTo>
                    <a:pt x="1015745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03220" y="441959"/>
              <a:ext cx="2032000" cy="1940560"/>
            </a:xfrm>
            <a:custGeom>
              <a:avLst/>
              <a:gdLst/>
              <a:ahLst/>
              <a:cxnLst/>
              <a:rect l="l" t="t" r="r" b="b"/>
              <a:pathLst>
                <a:path w="2032000" h="1940560">
                  <a:moveTo>
                    <a:pt x="0" y="970026"/>
                  </a:moveTo>
                  <a:lnTo>
                    <a:pt x="1171" y="923031"/>
                  </a:lnTo>
                  <a:lnTo>
                    <a:pt x="4650" y="876612"/>
                  </a:lnTo>
                  <a:lnTo>
                    <a:pt x="10382" y="830822"/>
                  </a:lnTo>
                  <a:lnTo>
                    <a:pt x="18316" y="785710"/>
                  </a:lnTo>
                  <a:lnTo>
                    <a:pt x="28397" y="741328"/>
                  </a:lnTo>
                  <a:lnTo>
                    <a:pt x="40572" y="697725"/>
                  </a:lnTo>
                  <a:lnTo>
                    <a:pt x="54789" y="654954"/>
                  </a:lnTo>
                  <a:lnTo>
                    <a:pt x="70994" y="613065"/>
                  </a:lnTo>
                  <a:lnTo>
                    <a:pt x="89133" y="572108"/>
                  </a:lnTo>
                  <a:lnTo>
                    <a:pt x="109154" y="532135"/>
                  </a:lnTo>
                  <a:lnTo>
                    <a:pt x="131003" y="493196"/>
                  </a:lnTo>
                  <a:lnTo>
                    <a:pt x="154628" y="455342"/>
                  </a:lnTo>
                  <a:lnTo>
                    <a:pt x="179974" y="418624"/>
                  </a:lnTo>
                  <a:lnTo>
                    <a:pt x="206989" y="383093"/>
                  </a:lnTo>
                  <a:lnTo>
                    <a:pt x="235619" y="348800"/>
                  </a:lnTo>
                  <a:lnTo>
                    <a:pt x="265811" y="315796"/>
                  </a:lnTo>
                  <a:lnTo>
                    <a:pt x="297513" y="284130"/>
                  </a:lnTo>
                  <a:lnTo>
                    <a:pt x="330670" y="253855"/>
                  </a:lnTo>
                  <a:lnTo>
                    <a:pt x="365230" y="225021"/>
                  </a:lnTo>
                  <a:lnTo>
                    <a:pt x="401139" y="197679"/>
                  </a:lnTo>
                  <a:lnTo>
                    <a:pt x="438344" y="171879"/>
                  </a:lnTo>
                  <a:lnTo>
                    <a:pt x="476793" y="147673"/>
                  </a:lnTo>
                  <a:lnTo>
                    <a:pt x="516430" y="125112"/>
                  </a:lnTo>
                  <a:lnTo>
                    <a:pt x="557205" y="104245"/>
                  </a:lnTo>
                  <a:lnTo>
                    <a:pt x="599062" y="85125"/>
                  </a:lnTo>
                  <a:lnTo>
                    <a:pt x="641950" y="67801"/>
                  </a:lnTo>
                  <a:lnTo>
                    <a:pt x="685814" y="52325"/>
                  </a:lnTo>
                  <a:lnTo>
                    <a:pt x="730602" y="38748"/>
                  </a:lnTo>
                  <a:lnTo>
                    <a:pt x="776261" y="27120"/>
                  </a:lnTo>
                  <a:lnTo>
                    <a:pt x="822736" y="17492"/>
                  </a:lnTo>
                  <a:lnTo>
                    <a:pt x="869976" y="9915"/>
                  </a:lnTo>
                  <a:lnTo>
                    <a:pt x="917926" y="4440"/>
                  </a:lnTo>
                  <a:lnTo>
                    <a:pt x="966534" y="1118"/>
                  </a:lnTo>
                  <a:lnTo>
                    <a:pt x="1015745" y="0"/>
                  </a:lnTo>
                  <a:lnTo>
                    <a:pt x="1064957" y="1118"/>
                  </a:lnTo>
                  <a:lnTo>
                    <a:pt x="1113565" y="4440"/>
                  </a:lnTo>
                  <a:lnTo>
                    <a:pt x="1161515" y="9915"/>
                  </a:lnTo>
                  <a:lnTo>
                    <a:pt x="1208755" y="17492"/>
                  </a:lnTo>
                  <a:lnTo>
                    <a:pt x="1255230" y="27120"/>
                  </a:lnTo>
                  <a:lnTo>
                    <a:pt x="1300889" y="38748"/>
                  </a:lnTo>
                  <a:lnTo>
                    <a:pt x="1345677" y="52325"/>
                  </a:lnTo>
                  <a:lnTo>
                    <a:pt x="1389541" y="67801"/>
                  </a:lnTo>
                  <a:lnTo>
                    <a:pt x="1432429" y="85125"/>
                  </a:lnTo>
                  <a:lnTo>
                    <a:pt x="1474286" y="104245"/>
                  </a:lnTo>
                  <a:lnTo>
                    <a:pt x="1515061" y="125112"/>
                  </a:lnTo>
                  <a:lnTo>
                    <a:pt x="1554698" y="147673"/>
                  </a:lnTo>
                  <a:lnTo>
                    <a:pt x="1593147" y="171879"/>
                  </a:lnTo>
                  <a:lnTo>
                    <a:pt x="1630352" y="197679"/>
                  </a:lnTo>
                  <a:lnTo>
                    <a:pt x="1666261" y="225021"/>
                  </a:lnTo>
                  <a:lnTo>
                    <a:pt x="1700821" y="253855"/>
                  </a:lnTo>
                  <a:lnTo>
                    <a:pt x="1733978" y="284130"/>
                  </a:lnTo>
                  <a:lnTo>
                    <a:pt x="1765680" y="315796"/>
                  </a:lnTo>
                  <a:lnTo>
                    <a:pt x="1795872" y="348800"/>
                  </a:lnTo>
                  <a:lnTo>
                    <a:pt x="1824502" y="383093"/>
                  </a:lnTo>
                  <a:lnTo>
                    <a:pt x="1851517" y="418624"/>
                  </a:lnTo>
                  <a:lnTo>
                    <a:pt x="1876863" y="455342"/>
                  </a:lnTo>
                  <a:lnTo>
                    <a:pt x="1900488" y="493196"/>
                  </a:lnTo>
                  <a:lnTo>
                    <a:pt x="1922337" y="532135"/>
                  </a:lnTo>
                  <a:lnTo>
                    <a:pt x="1942358" y="572108"/>
                  </a:lnTo>
                  <a:lnTo>
                    <a:pt x="1960497" y="613065"/>
                  </a:lnTo>
                  <a:lnTo>
                    <a:pt x="1976702" y="654954"/>
                  </a:lnTo>
                  <a:lnTo>
                    <a:pt x="1990919" y="697725"/>
                  </a:lnTo>
                  <a:lnTo>
                    <a:pt x="2003094" y="741328"/>
                  </a:lnTo>
                  <a:lnTo>
                    <a:pt x="2013175" y="785710"/>
                  </a:lnTo>
                  <a:lnTo>
                    <a:pt x="2021109" y="830822"/>
                  </a:lnTo>
                  <a:lnTo>
                    <a:pt x="2026841" y="876612"/>
                  </a:lnTo>
                  <a:lnTo>
                    <a:pt x="2030320" y="923031"/>
                  </a:lnTo>
                  <a:lnTo>
                    <a:pt x="2031492" y="970026"/>
                  </a:lnTo>
                  <a:lnTo>
                    <a:pt x="2030320" y="1017020"/>
                  </a:lnTo>
                  <a:lnTo>
                    <a:pt x="2026841" y="1063439"/>
                  </a:lnTo>
                  <a:lnTo>
                    <a:pt x="2021109" y="1109229"/>
                  </a:lnTo>
                  <a:lnTo>
                    <a:pt x="2013175" y="1154341"/>
                  </a:lnTo>
                  <a:lnTo>
                    <a:pt x="2003094" y="1198723"/>
                  </a:lnTo>
                  <a:lnTo>
                    <a:pt x="1990919" y="1242326"/>
                  </a:lnTo>
                  <a:lnTo>
                    <a:pt x="1976702" y="1285097"/>
                  </a:lnTo>
                  <a:lnTo>
                    <a:pt x="1960497" y="1326986"/>
                  </a:lnTo>
                  <a:lnTo>
                    <a:pt x="1942358" y="1367943"/>
                  </a:lnTo>
                  <a:lnTo>
                    <a:pt x="1922337" y="1407916"/>
                  </a:lnTo>
                  <a:lnTo>
                    <a:pt x="1900488" y="1446855"/>
                  </a:lnTo>
                  <a:lnTo>
                    <a:pt x="1876863" y="1484709"/>
                  </a:lnTo>
                  <a:lnTo>
                    <a:pt x="1851517" y="1521427"/>
                  </a:lnTo>
                  <a:lnTo>
                    <a:pt x="1824502" y="1556958"/>
                  </a:lnTo>
                  <a:lnTo>
                    <a:pt x="1795872" y="1591251"/>
                  </a:lnTo>
                  <a:lnTo>
                    <a:pt x="1765680" y="1624255"/>
                  </a:lnTo>
                  <a:lnTo>
                    <a:pt x="1733978" y="1655921"/>
                  </a:lnTo>
                  <a:lnTo>
                    <a:pt x="1700821" y="1686196"/>
                  </a:lnTo>
                  <a:lnTo>
                    <a:pt x="1666261" y="1715030"/>
                  </a:lnTo>
                  <a:lnTo>
                    <a:pt x="1630352" y="1742372"/>
                  </a:lnTo>
                  <a:lnTo>
                    <a:pt x="1593147" y="1768172"/>
                  </a:lnTo>
                  <a:lnTo>
                    <a:pt x="1554698" y="1792378"/>
                  </a:lnTo>
                  <a:lnTo>
                    <a:pt x="1515061" y="1814939"/>
                  </a:lnTo>
                  <a:lnTo>
                    <a:pt x="1474286" y="1835806"/>
                  </a:lnTo>
                  <a:lnTo>
                    <a:pt x="1432429" y="1854926"/>
                  </a:lnTo>
                  <a:lnTo>
                    <a:pt x="1389541" y="1872250"/>
                  </a:lnTo>
                  <a:lnTo>
                    <a:pt x="1345677" y="1887726"/>
                  </a:lnTo>
                  <a:lnTo>
                    <a:pt x="1300889" y="1901303"/>
                  </a:lnTo>
                  <a:lnTo>
                    <a:pt x="1255230" y="1912931"/>
                  </a:lnTo>
                  <a:lnTo>
                    <a:pt x="1208755" y="1922559"/>
                  </a:lnTo>
                  <a:lnTo>
                    <a:pt x="1161515" y="1930136"/>
                  </a:lnTo>
                  <a:lnTo>
                    <a:pt x="1113565" y="1935611"/>
                  </a:lnTo>
                  <a:lnTo>
                    <a:pt x="1064957" y="1938933"/>
                  </a:lnTo>
                  <a:lnTo>
                    <a:pt x="1015745" y="1940052"/>
                  </a:lnTo>
                  <a:lnTo>
                    <a:pt x="966534" y="1938933"/>
                  </a:lnTo>
                  <a:lnTo>
                    <a:pt x="917926" y="1935611"/>
                  </a:lnTo>
                  <a:lnTo>
                    <a:pt x="869976" y="1930136"/>
                  </a:lnTo>
                  <a:lnTo>
                    <a:pt x="822736" y="1922559"/>
                  </a:lnTo>
                  <a:lnTo>
                    <a:pt x="776261" y="1912931"/>
                  </a:lnTo>
                  <a:lnTo>
                    <a:pt x="730602" y="1901303"/>
                  </a:lnTo>
                  <a:lnTo>
                    <a:pt x="685814" y="1887726"/>
                  </a:lnTo>
                  <a:lnTo>
                    <a:pt x="641950" y="1872250"/>
                  </a:lnTo>
                  <a:lnTo>
                    <a:pt x="599062" y="1854926"/>
                  </a:lnTo>
                  <a:lnTo>
                    <a:pt x="557205" y="1835806"/>
                  </a:lnTo>
                  <a:lnTo>
                    <a:pt x="516430" y="1814939"/>
                  </a:lnTo>
                  <a:lnTo>
                    <a:pt x="476793" y="1792378"/>
                  </a:lnTo>
                  <a:lnTo>
                    <a:pt x="438344" y="1768172"/>
                  </a:lnTo>
                  <a:lnTo>
                    <a:pt x="401139" y="1742372"/>
                  </a:lnTo>
                  <a:lnTo>
                    <a:pt x="365230" y="1715030"/>
                  </a:lnTo>
                  <a:lnTo>
                    <a:pt x="330670" y="1686196"/>
                  </a:lnTo>
                  <a:lnTo>
                    <a:pt x="297513" y="1655921"/>
                  </a:lnTo>
                  <a:lnTo>
                    <a:pt x="265811" y="1624255"/>
                  </a:lnTo>
                  <a:lnTo>
                    <a:pt x="235619" y="1591251"/>
                  </a:lnTo>
                  <a:lnTo>
                    <a:pt x="206989" y="1556958"/>
                  </a:lnTo>
                  <a:lnTo>
                    <a:pt x="179974" y="1521427"/>
                  </a:lnTo>
                  <a:lnTo>
                    <a:pt x="154628" y="1484709"/>
                  </a:lnTo>
                  <a:lnTo>
                    <a:pt x="131003" y="1446855"/>
                  </a:lnTo>
                  <a:lnTo>
                    <a:pt x="109154" y="1407916"/>
                  </a:lnTo>
                  <a:lnTo>
                    <a:pt x="89133" y="1367943"/>
                  </a:lnTo>
                  <a:lnTo>
                    <a:pt x="70994" y="1326986"/>
                  </a:lnTo>
                  <a:lnTo>
                    <a:pt x="54789" y="1285097"/>
                  </a:lnTo>
                  <a:lnTo>
                    <a:pt x="40572" y="1242326"/>
                  </a:lnTo>
                  <a:lnTo>
                    <a:pt x="28397" y="1198723"/>
                  </a:lnTo>
                  <a:lnTo>
                    <a:pt x="18316" y="1154341"/>
                  </a:lnTo>
                  <a:lnTo>
                    <a:pt x="10382" y="1109229"/>
                  </a:lnTo>
                  <a:lnTo>
                    <a:pt x="4650" y="1063439"/>
                  </a:lnTo>
                  <a:lnTo>
                    <a:pt x="1171" y="1017020"/>
                  </a:lnTo>
                  <a:lnTo>
                    <a:pt x="0" y="970026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306571" y="1082497"/>
            <a:ext cx="12274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rebuchet MS"/>
                <a:cs typeface="Trebuchet MS"/>
              </a:rPr>
              <a:t>Cognitive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Computing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30070" y="2553970"/>
            <a:ext cx="1871980" cy="1790064"/>
            <a:chOff x="1830070" y="2553970"/>
            <a:chExt cx="1871980" cy="1790064"/>
          </a:xfrm>
        </p:grpSpPr>
        <p:sp>
          <p:nvSpPr>
            <p:cNvPr id="27" name="object 27"/>
            <p:cNvSpPr/>
            <p:nvPr/>
          </p:nvSpPr>
          <p:spPr>
            <a:xfrm>
              <a:off x="1836420" y="2560320"/>
              <a:ext cx="1859280" cy="1777364"/>
            </a:xfrm>
            <a:custGeom>
              <a:avLst/>
              <a:gdLst/>
              <a:ahLst/>
              <a:cxnLst/>
              <a:rect l="l" t="t" r="r" b="b"/>
              <a:pathLst>
                <a:path w="1859279" h="1777364">
                  <a:moveTo>
                    <a:pt x="929640" y="0"/>
                  </a:moveTo>
                  <a:lnTo>
                    <a:pt x="880264" y="1231"/>
                  </a:lnTo>
                  <a:lnTo>
                    <a:pt x="831560" y="4885"/>
                  </a:lnTo>
                  <a:lnTo>
                    <a:pt x="783592" y="10899"/>
                  </a:lnTo>
                  <a:lnTo>
                    <a:pt x="736425" y="19212"/>
                  </a:lnTo>
                  <a:lnTo>
                    <a:pt x="690121" y="29764"/>
                  </a:lnTo>
                  <a:lnTo>
                    <a:pt x="644746" y="42491"/>
                  </a:lnTo>
                  <a:lnTo>
                    <a:pt x="600364" y="57334"/>
                  </a:lnTo>
                  <a:lnTo>
                    <a:pt x="557038" y="74231"/>
                  </a:lnTo>
                  <a:lnTo>
                    <a:pt x="514834" y="93120"/>
                  </a:lnTo>
                  <a:lnTo>
                    <a:pt x="473815" y="113940"/>
                  </a:lnTo>
                  <a:lnTo>
                    <a:pt x="434046" y="136630"/>
                  </a:lnTo>
                  <a:lnTo>
                    <a:pt x="395591" y="161127"/>
                  </a:lnTo>
                  <a:lnTo>
                    <a:pt x="358514" y="187372"/>
                  </a:lnTo>
                  <a:lnTo>
                    <a:pt x="322879" y="215302"/>
                  </a:lnTo>
                  <a:lnTo>
                    <a:pt x="288751" y="244856"/>
                  </a:lnTo>
                  <a:lnTo>
                    <a:pt x="256193" y="275972"/>
                  </a:lnTo>
                  <a:lnTo>
                    <a:pt x="225271" y="308590"/>
                  </a:lnTo>
                  <a:lnTo>
                    <a:pt x="196048" y="342648"/>
                  </a:lnTo>
                  <a:lnTo>
                    <a:pt x="168588" y="378084"/>
                  </a:lnTo>
                  <a:lnTo>
                    <a:pt x="142956" y="414837"/>
                  </a:lnTo>
                  <a:lnTo>
                    <a:pt x="119216" y="452846"/>
                  </a:lnTo>
                  <a:lnTo>
                    <a:pt x="97432" y="492049"/>
                  </a:lnTo>
                  <a:lnTo>
                    <a:pt x="77668" y="532385"/>
                  </a:lnTo>
                  <a:lnTo>
                    <a:pt x="59989" y="573792"/>
                  </a:lnTo>
                  <a:lnTo>
                    <a:pt x="44459" y="616210"/>
                  </a:lnTo>
                  <a:lnTo>
                    <a:pt x="31142" y="659577"/>
                  </a:lnTo>
                  <a:lnTo>
                    <a:pt x="20102" y="703830"/>
                  </a:lnTo>
                  <a:lnTo>
                    <a:pt x="11403" y="748910"/>
                  </a:lnTo>
                  <a:lnTo>
                    <a:pt x="5111" y="794755"/>
                  </a:lnTo>
                  <a:lnTo>
                    <a:pt x="1288" y="841302"/>
                  </a:lnTo>
                  <a:lnTo>
                    <a:pt x="0" y="888491"/>
                  </a:lnTo>
                  <a:lnTo>
                    <a:pt x="1288" y="935681"/>
                  </a:lnTo>
                  <a:lnTo>
                    <a:pt x="5111" y="982228"/>
                  </a:lnTo>
                  <a:lnTo>
                    <a:pt x="11403" y="1028073"/>
                  </a:lnTo>
                  <a:lnTo>
                    <a:pt x="20102" y="1073153"/>
                  </a:lnTo>
                  <a:lnTo>
                    <a:pt x="31142" y="1117406"/>
                  </a:lnTo>
                  <a:lnTo>
                    <a:pt x="44459" y="1160773"/>
                  </a:lnTo>
                  <a:lnTo>
                    <a:pt x="59989" y="1203191"/>
                  </a:lnTo>
                  <a:lnTo>
                    <a:pt x="77668" y="1244598"/>
                  </a:lnTo>
                  <a:lnTo>
                    <a:pt x="97432" y="1284934"/>
                  </a:lnTo>
                  <a:lnTo>
                    <a:pt x="119216" y="1324137"/>
                  </a:lnTo>
                  <a:lnTo>
                    <a:pt x="142956" y="1362146"/>
                  </a:lnTo>
                  <a:lnTo>
                    <a:pt x="168588" y="1398899"/>
                  </a:lnTo>
                  <a:lnTo>
                    <a:pt x="196048" y="1434335"/>
                  </a:lnTo>
                  <a:lnTo>
                    <a:pt x="225271" y="1468393"/>
                  </a:lnTo>
                  <a:lnTo>
                    <a:pt x="256193" y="1501011"/>
                  </a:lnTo>
                  <a:lnTo>
                    <a:pt x="288751" y="1532127"/>
                  </a:lnTo>
                  <a:lnTo>
                    <a:pt x="322879" y="1561681"/>
                  </a:lnTo>
                  <a:lnTo>
                    <a:pt x="358514" y="1589611"/>
                  </a:lnTo>
                  <a:lnTo>
                    <a:pt x="395591" y="1615856"/>
                  </a:lnTo>
                  <a:lnTo>
                    <a:pt x="434046" y="1640353"/>
                  </a:lnTo>
                  <a:lnTo>
                    <a:pt x="473815" y="1663043"/>
                  </a:lnTo>
                  <a:lnTo>
                    <a:pt x="514834" y="1683863"/>
                  </a:lnTo>
                  <a:lnTo>
                    <a:pt x="557038" y="1702752"/>
                  </a:lnTo>
                  <a:lnTo>
                    <a:pt x="600364" y="1719649"/>
                  </a:lnTo>
                  <a:lnTo>
                    <a:pt x="644746" y="1734492"/>
                  </a:lnTo>
                  <a:lnTo>
                    <a:pt x="690121" y="1747219"/>
                  </a:lnTo>
                  <a:lnTo>
                    <a:pt x="736425" y="1757771"/>
                  </a:lnTo>
                  <a:lnTo>
                    <a:pt x="783592" y="1766084"/>
                  </a:lnTo>
                  <a:lnTo>
                    <a:pt x="831560" y="1772098"/>
                  </a:lnTo>
                  <a:lnTo>
                    <a:pt x="880264" y="1775752"/>
                  </a:lnTo>
                  <a:lnTo>
                    <a:pt x="929640" y="1776983"/>
                  </a:lnTo>
                  <a:lnTo>
                    <a:pt x="979015" y="1775752"/>
                  </a:lnTo>
                  <a:lnTo>
                    <a:pt x="1027719" y="1772098"/>
                  </a:lnTo>
                  <a:lnTo>
                    <a:pt x="1075687" y="1766084"/>
                  </a:lnTo>
                  <a:lnTo>
                    <a:pt x="1122854" y="1757771"/>
                  </a:lnTo>
                  <a:lnTo>
                    <a:pt x="1169158" y="1747219"/>
                  </a:lnTo>
                  <a:lnTo>
                    <a:pt x="1214533" y="1734492"/>
                  </a:lnTo>
                  <a:lnTo>
                    <a:pt x="1258915" y="1719649"/>
                  </a:lnTo>
                  <a:lnTo>
                    <a:pt x="1302241" y="1702752"/>
                  </a:lnTo>
                  <a:lnTo>
                    <a:pt x="1344445" y="1683863"/>
                  </a:lnTo>
                  <a:lnTo>
                    <a:pt x="1385464" y="1663043"/>
                  </a:lnTo>
                  <a:lnTo>
                    <a:pt x="1425233" y="1640353"/>
                  </a:lnTo>
                  <a:lnTo>
                    <a:pt x="1463688" y="1615856"/>
                  </a:lnTo>
                  <a:lnTo>
                    <a:pt x="1500765" y="1589611"/>
                  </a:lnTo>
                  <a:lnTo>
                    <a:pt x="1536400" y="1561681"/>
                  </a:lnTo>
                  <a:lnTo>
                    <a:pt x="1570528" y="1532127"/>
                  </a:lnTo>
                  <a:lnTo>
                    <a:pt x="1603086" y="1501011"/>
                  </a:lnTo>
                  <a:lnTo>
                    <a:pt x="1634008" y="1468393"/>
                  </a:lnTo>
                  <a:lnTo>
                    <a:pt x="1663231" y="1434335"/>
                  </a:lnTo>
                  <a:lnTo>
                    <a:pt x="1690691" y="1398899"/>
                  </a:lnTo>
                  <a:lnTo>
                    <a:pt x="1716323" y="1362146"/>
                  </a:lnTo>
                  <a:lnTo>
                    <a:pt x="1740063" y="1324137"/>
                  </a:lnTo>
                  <a:lnTo>
                    <a:pt x="1761847" y="1284934"/>
                  </a:lnTo>
                  <a:lnTo>
                    <a:pt x="1781611" y="1244598"/>
                  </a:lnTo>
                  <a:lnTo>
                    <a:pt x="1799290" y="1203191"/>
                  </a:lnTo>
                  <a:lnTo>
                    <a:pt x="1814820" y="1160773"/>
                  </a:lnTo>
                  <a:lnTo>
                    <a:pt x="1828137" y="1117406"/>
                  </a:lnTo>
                  <a:lnTo>
                    <a:pt x="1839177" y="1073153"/>
                  </a:lnTo>
                  <a:lnTo>
                    <a:pt x="1847876" y="1028073"/>
                  </a:lnTo>
                  <a:lnTo>
                    <a:pt x="1854168" y="982228"/>
                  </a:lnTo>
                  <a:lnTo>
                    <a:pt x="1857991" y="935681"/>
                  </a:lnTo>
                  <a:lnTo>
                    <a:pt x="1859280" y="888491"/>
                  </a:lnTo>
                  <a:lnTo>
                    <a:pt x="1857991" y="841302"/>
                  </a:lnTo>
                  <a:lnTo>
                    <a:pt x="1854168" y="794755"/>
                  </a:lnTo>
                  <a:lnTo>
                    <a:pt x="1847876" y="748910"/>
                  </a:lnTo>
                  <a:lnTo>
                    <a:pt x="1839177" y="703830"/>
                  </a:lnTo>
                  <a:lnTo>
                    <a:pt x="1828137" y="659577"/>
                  </a:lnTo>
                  <a:lnTo>
                    <a:pt x="1814820" y="616210"/>
                  </a:lnTo>
                  <a:lnTo>
                    <a:pt x="1799290" y="573792"/>
                  </a:lnTo>
                  <a:lnTo>
                    <a:pt x="1781611" y="532385"/>
                  </a:lnTo>
                  <a:lnTo>
                    <a:pt x="1761847" y="492049"/>
                  </a:lnTo>
                  <a:lnTo>
                    <a:pt x="1740063" y="452846"/>
                  </a:lnTo>
                  <a:lnTo>
                    <a:pt x="1716323" y="414837"/>
                  </a:lnTo>
                  <a:lnTo>
                    <a:pt x="1690691" y="378084"/>
                  </a:lnTo>
                  <a:lnTo>
                    <a:pt x="1663231" y="342648"/>
                  </a:lnTo>
                  <a:lnTo>
                    <a:pt x="1634008" y="308590"/>
                  </a:lnTo>
                  <a:lnTo>
                    <a:pt x="1603086" y="275972"/>
                  </a:lnTo>
                  <a:lnTo>
                    <a:pt x="1570528" y="244856"/>
                  </a:lnTo>
                  <a:lnTo>
                    <a:pt x="1536400" y="215302"/>
                  </a:lnTo>
                  <a:lnTo>
                    <a:pt x="1500765" y="187372"/>
                  </a:lnTo>
                  <a:lnTo>
                    <a:pt x="1463688" y="161127"/>
                  </a:lnTo>
                  <a:lnTo>
                    <a:pt x="1425233" y="136630"/>
                  </a:lnTo>
                  <a:lnTo>
                    <a:pt x="1385464" y="113940"/>
                  </a:lnTo>
                  <a:lnTo>
                    <a:pt x="1344445" y="93120"/>
                  </a:lnTo>
                  <a:lnTo>
                    <a:pt x="1302241" y="74231"/>
                  </a:lnTo>
                  <a:lnTo>
                    <a:pt x="1258915" y="57334"/>
                  </a:lnTo>
                  <a:lnTo>
                    <a:pt x="1214533" y="42491"/>
                  </a:lnTo>
                  <a:lnTo>
                    <a:pt x="1169158" y="29764"/>
                  </a:lnTo>
                  <a:lnTo>
                    <a:pt x="1122854" y="19212"/>
                  </a:lnTo>
                  <a:lnTo>
                    <a:pt x="1075687" y="10899"/>
                  </a:lnTo>
                  <a:lnTo>
                    <a:pt x="1027719" y="4885"/>
                  </a:lnTo>
                  <a:lnTo>
                    <a:pt x="979015" y="1231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6420" y="2560320"/>
              <a:ext cx="1859280" cy="1777364"/>
            </a:xfrm>
            <a:custGeom>
              <a:avLst/>
              <a:gdLst/>
              <a:ahLst/>
              <a:cxnLst/>
              <a:rect l="l" t="t" r="r" b="b"/>
              <a:pathLst>
                <a:path w="1859279" h="1777364">
                  <a:moveTo>
                    <a:pt x="0" y="888491"/>
                  </a:moveTo>
                  <a:lnTo>
                    <a:pt x="1288" y="841302"/>
                  </a:lnTo>
                  <a:lnTo>
                    <a:pt x="5111" y="794755"/>
                  </a:lnTo>
                  <a:lnTo>
                    <a:pt x="11403" y="748910"/>
                  </a:lnTo>
                  <a:lnTo>
                    <a:pt x="20102" y="703830"/>
                  </a:lnTo>
                  <a:lnTo>
                    <a:pt x="31142" y="659577"/>
                  </a:lnTo>
                  <a:lnTo>
                    <a:pt x="44459" y="616210"/>
                  </a:lnTo>
                  <a:lnTo>
                    <a:pt x="59989" y="573792"/>
                  </a:lnTo>
                  <a:lnTo>
                    <a:pt x="77668" y="532385"/>
                  </a:lnTo>
                  <a:lnTo>
                    <a:pt x="97432" y="492049"/>
                  </a:lnTo>
                  <a:lnTo>
                    <a:pt x="119216" y="452846"/>
                  </a:lnTo>
                  <a:lnTo>
                    <a:pt x="142956" y="414837"/>
                  </a:lnTo>
                  <a:lnTo>
                    <a:pt x="168588" y="378084"/>
                  </a:lnTo>
                  <a:lnTo>
                    <a:pt x="196048" y="342648"/>
                  </a:lnTo>
                  <a:lnTo>
                    <a:pt x="225271" y="308590"/>
                  </a:lnTo>
                  <a:lnTo>
                    <a:pt x="256193" y="275972"/>
                  </a:lnTo>
                  <a:lnTo>
                    <a:pt x="288751" y="244856"/>
                  </a:lnTo>
                  <a:lnTo>
                    <a:pt x="322879" y="215302"/>
                  </a:lnTo>
                  <a:lnTo>
                    <a:pt x="358514" y="187372"/>
                  </a:lnTo>
                  <a:lnTo>
                    <a:pt x="395591" y="161127"/>
                  </a:lnTo>
                  <a:lnTo>
                    <a:pt x="434046" y="136630"/>
                  </a:lnTo>
                  <a:lnTo>
                    <a:pt x="473815" y="113940"/>
                  </a:lnTo>
                  <a:lnTo>
                    <a:pt x="514834" y="93120"/>
                  </a:lnTo>
                  <a:lnTo>
                    <a:pt x="557038" y="74231"/>
                  </a:lnTo>
                  <a:lnTo>
                    <a:pt x="600364" y="57334"/>
                  </a:lnTo>
                  <a:lnTo>
                    <a:pt x="644746" y="42491"/>
                  </a:lnTo>
                  <a:lnTo>
                    <a:pt x="690121" y="29764"/>
                  </a:lnTo>
                  <a:lnTo>
                    <a:pt x="736425" y="19212"/>
                  </a:lnTo>
                  <a:lnTo>
                    <a:pt x="783592" y="10899"/>
                  </a:lnTo>
                  <a:lnTo>
                    <a:pt x="831560" y="4885"/>
                  </a:lnTo>
                  <a:lnTo>
                    <a:pt x="880264" y="1231"/>
                  </a:lnTo>
                  <a:lnTo>
                    <a:pt x="929640" y="0"/>
                  </a:lnTo>
                  <a:lnTo>
                    <a:pt x="979015" y="1231"/>
                  </a:lnTo>
                  <a:lnTo>
                    <a:pt x="1027719" y="4885"/>
                  </a:lnTo>
                  <a:lnTo>
                    <a:pt x="1075687" y="10899"/>
                  </a:lnTo>
                  <a:lnTo>
                    <a:pt x="1122854" y="19212"/>
                  </a:lnTo>
                  <a:lnTo>
                    <a:pt x="1169158" y="29764"/>
                  </a:lnTo>
                  <a:lnTo>
                    <a:pt x="1214533" y="42491"/>
                  </a:lnTo>
                  <a:lnTo>
                    <a:pt x="1258915" y="57334"/>
                  </a:lnTo>
                  <a:lnTo>
                    <a:pt x="1302241" y="74231"/>
                  </a:lnTo>
                  <a:lnTo>
                    <a:pt x="1344445" y="93120"/>
                  </a:lnTo>
                  <a:lnTo>
                    <a:pt x="1385464" y="113940"/>
                  </a:lnTo>
                  <a:lnTo>
                    <a:pt x="1425233" y="136630"/>
                  </a:lnTo>
                  <a:lnTo>
                    <a:pt x="1463688" y="161127"/>
                  </a:lnTo>
                  <a:lnTo>
                    <a:pt x="1500765" y="187372"/>
                  </a:lnTo>
                  <a:lnTo>
                    <a:pt x="1536400" y="215302"/>
                  </a:lnTo>
                  <a:lnTo>
                    <a:pt x="1570528" y="244856"/>
                  </a:lnTo>
                  <a:lnTo>
                    <a:pt x="1603086" y="275972"/>
                  </a:lnTo>
                  <a:lnTo>
                    <a:pt x="1634008" y="308590"/>
                  </a:lnTo>
                  <a:lnTo>
                    <a:pt x="1663231" y="342648"/>
                  </a:lnTo>
                  <a:lnTo>
                    <a:pt x="1690691" y="378084"/>
                  </a:lnTo>
                  <a:lnTo>
                    <a:pt x="1716323" y="414837"/>
                  </a:lnTo>
                  <a:lnTo>
                    <a:pt x="1740063" y="452846"/>
                  </a:lnTo>
                  <a:lnTo>
                    <a:pt x="1761847" y="492049"/>
                  </a:lnTo>
                  <a:lnTo>
                    <a:pt x="1781611" y="532385"/>
                  </a:lnTo>
                  <a:lnTo>
                    <a:pt x="1799290" y="573792"/>
                  </a:lnTo>
                  <a:lnTo>
                    <a:pt x="1814820" y="616210"/>
                  </a:lnTo>
                  <a:lnTo>
                    <a:pt x="1828137" y="659577"/>
                  </a:lnTo>
                  <a:lnTo>
                    <a:pt x="1839177" y="703830"/>
                  </a:lnTo>
                  <a:lnTo>
                    <a:pt x="1847876" y="748910"/>
                  </a:lnTo>
                  <a:lnTo>
                    <a:pt x="1854168" y="794755"/>
                  </a:lnTo>
                  <a:lnTo>
                    <a:pt x="1857991" y="841302"/>
                  </a:lnTo>
                  <a:lnTo>
                    <a:pt x="1859280" y="888491"/>
                  </a:lnTo>
                  <a:lnTo>
                    <a:pt x="1857991" y="935681"/>
                  </a:lnTo>
                  <a:lnTo>
                    <a:pt x="1854168" y="982228"/>
                  </a:lnTo>
                  <a:lnTo>
                    <a:pt x="1847876" y="1028073"/>
                  </a:lnTo>
                  <a:lnTo>
                    <a:pt x="1839177" y="1073153"/>
                  </a:lnTo>
                  <a:lnTo>
                    <a:pt x="1828137" y="1117406"/>
                  </a:lnTo>
                  <a:lnTo>
                    <a:pt x="1814820" y="1160773"/>
                  </a:lnTo>
                  <a:lnTo>
                    <a:pt x="1799290" y="1203191"/>
                  </a:lnTo>
                  <a:lnTo>
                    <a:pt x="1781611" y="1244598"/>
                  </a:lnTo>
                  <a:lnTo>
                    <a:pt x="1761847" y="1284934"/>
                  </a:lnTo>
                  <a:lnTo>
                    <a:pt x="1740063" y="1324137"/>
                  </a:lnTo>
                  <a:lnTo>
                    <a:pt x="1716323" y="1362146"/>
                  </a:lnTo>
                  <a:lnTo>
                    <a:pt x="1690691" y="1398899"/>
                  </a:lnTo>
                  <a:lnTo>
                    <a:pt x="1663231" y="1434335"/>
                  </a:lnTo>
                  <a:lnTo>
                    <a:pt x="1634008" y="1468393"/>
                  </a:lnTo>
                  <a:lnTo>
                    <a:pt x="1603086" y="1501011"/>
                  </a:lnTo>
                  <a:lnTo>
                    <a:pt x="1570528" y="1532127"/>
                  </a:lnTo>
                  <a:lnTo>
                    <a:pt x="1536400" y="1561681"/>
                  </a:lnTo>
                  <a:lnTo>
                    <a:pt x="1500765" y="1589611"/>
                  </a:lnTo>
                  <a:lnTo>
                    <a:pt x="1463688" y="1615856"/>
                  </a:lnTo>
                  <a:lnTo>
                    <a:pt x="1425233" y="1640353"/>
                  </a:lnTo>
                  <a:lnTo>
                    <a:pt x="1385464" y="1663043"/>
                  </a:lnTo>
                  <a:lnTo>
                    <a:pt x="1344445" y="1683863"/>
                  </a:lnTo>
                  <a:lnTo>
                    <a:pt x="1302241" y="1702752"/>
                  </a:lnTo>
                  <a:lnTo>
                    <a:pt x="1258915" y="1719649"/>
                  </a:lnTo>
                  <a:lnTo>
                    <a:pt x="1214533" y="1734492"/>
                  </a:lnTo>
                  <a:lnTo>
                    <a:pt x="1169158" y="1747219"/>
                  </a:lnTo>
                  <a:lnTo>
                    <a:pt x="1122854" y="1757771"/>
                  </a:lnTo>
                  <a:lnTo>
                    <a:pt x="1075687" y="1766084"/>
                  </a:lnTo>
                  <a:lnTo>
                    <a:pt x="1027719" y="1772098"/>
                  </a:lnTo>
                  <a:lnTo>
                    <a:pt x="979015" y="1775752"/>
                  </a:lnTo>
                  <a:lnTo>
                    <a:pt x="929640" y="1776983"/>
                  </a:lnTo>
                  <a:lnTo>
                    <a:pt x="880264" y="1775752"/>
                  </a:lnTo>
                  <a:lnTo>
                    <a:pt x="831560" y="1772098"/>
                  </a:lnTo>
                  <a:lnTo>
                    <a:pt x="783592" y="1766084"/>
                  </a:lnTo>
                  <a:lnTo>
                    <a:pt x="736425" y="1757771"/>
                  </a:lnTo>
                  <a:lnTo>
                    <a:pt x="690121" y="1747219"/>
                  </a:lnTo>
                  <a:lnTo>
                    <a:pt x="644746" y="1734492"/>
                  </a:lnTo>
                  <a:lnTo>
                    <a:pt x="600364" y="1719649"/>
                  </a:lnTo>
                  <a:lnTo>
                    <a:pt x="557038" y="1702752"/>
                  </a:lnTo>
                  <a:lnTo>
                    <a:pt x="514834" y="1683863"/>
                  </a:lnTo>
                  <a:lnTo>
                    <a:pt x="473815" y="1663043"/>
                  </a:lnTo>
                  <a:lnTo>
                    <a:pt x="434046" y="1640353"/>
                  </a:lnTo>
                  <a:lnTo>
                    <a:pt x="395591" y="1615856"/>
                  </a:lnTo>
                  <a:lnTo>
                    <a:pt x="358514" y="1589611"/>
                  </a:lnTo>
                  <a:lnTo>
                    <a:pt x="322879" y="1561681"/>
                  </a:lnTo>
                  <a:lnTo>
                    <a:pt x="288751" y="1532127"/>
                  </a:lnTo>
                  <a:lnTo>
                    <a:pt x="256193" y="1501011"/>
                  </a:lnTo>
                  <a:lnTo>
                    <a:pt x="225271" y="1468393"/>
                  </a:lnTo>
                  <a:lnTo>
                    <a:pt x="196048" y="1434335"/>
                  </a:lnTo>
                  <a:lnTo>
                    <a:pt x="168588" y="1398899"/>
                  </a:lnTo>
                  <a:lnTo>
                    <a:pt x="142956" y="1362146"/>
                  </a:lnTo>
                  <a:lnTo>
                    <a:pt x="119216" y="1324137"/>
                  </a:lnTo>
                  <a:lnTo>
                    <a:pt x="97432" y="1284934"/>
                  </a:lnTo>
                  <a:lnTo>
                    <a:pt x="77668" y="1244598"/>
                  </a:lnTo>
                  <a:lnTo>
                    <a:pt x="59989" y="1203191"/>
                  </a:lnTo>
                  <a:lnTo>
                    <a:pt x="44459" y="1160773"/>
                  </a:lnTo>
                  <a:lnTo>
                    <a:pt x="31142" y="1117406"/>
                  </a:lnTo>
                  <a:lnTo>
                    <a:pt x="20102" y="1073153"/>
                  </a:lnTo>
                  <a:lnTo>
                    <a:pt x="11403" y="1028073"/>
                  </a:lnTo>
                  <a:lnTo>
                    <a:pt x="5111" y="982228"/>
                  </a:lnTo>
                  <a:lnTo>
                    <a:pt x="1288" y="935681"/>
                  </a:lnTo>
                  <a:lnTo>
                    <a:pt x="0" y="888491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14498" y="3120008"/>
            <a:ext cx="11023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rebuchet MS"/>
                <a:cs typeface="Trebuchet MS"/>
              </a:rPr>
              <a:t>Computer </a:t>
            </a:r>
            <a:r>
              <a:rPr sz="2000" spc="-10" dirty="0">
                <a:latin typeface="Trebuchet MS"/>
                <a:cs typeface="Trebuchet MS"/>
              </a:rPr>
              <a:t>Vision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18305" y="2019045"/>
            <a:ext cx="4672330" cy="2849880"/>
            <a:chOff x="3718305" y="2019045"/>
            <a:chExt cx="4672330" cy="2849880"/>
          </a:xfrm>
        </p:grpSpPr>
        <p:sp>
          <p:nvSpPr>
            <p:cNvPr id="31" name="object 31"/>
            <p:cNvSpPr/>
            <p:nvPr/>
          </p:nvSpPr>
          <p:spPr>
            <a:xfrm>
              <a:off x="3724655" y="2025395"/>
              <a:ext cx="4659630" cy="2837180"/>
            </a:xfrm>
            <a:custGeom>
              <a:avLst/>
              <a:gdLst/>
              <a:ahLst/>
              <a:cxnLst/>
              <a:rect l="l" t="t" r="r" b="b"/>
              <a:pathLst>
                <a:path w="4659630" h="2837179">
                  <a:moveTo>
                    <a:pt x="1626235" y="451230"/>
                  </a:moveTo>
                  <a:lnTo>
                    <a:pt x="989076" y="0"/>
                  </a:lnTo>
                </a:path>
                <a:path w="4659630" h="2837179">
                  <a:moveTo>
                    <a:pt x="1135380" y="1406143"/>
                  </a:moveTo>
                  <a:lnTo>
                    <a:pt x="0" y="1394459"/>
                  </a:lnTo>
                </a:path>
                <a:path w="4659630" h="2837179">
                  <a:moveTo>
                    <a:pt x="4659630" y="1413764"/>
                  </a:moveTo>
                  <a:lnTo>
                    <a:pt x="3582924" y="1402079"/>
                  </a:lnTo>
                </a:path>
                <a:path w="4659630" h="2837179">
                  <a:moveTo>
                    <a:pt x="3640074" y="2710053"/>
                  </a:moveTo>
                  <a:lnTo>
                    <a:pt x="3110484" y="2327147"/>
                  </a:lnTo>
                </a:path>
                <a:path w="4659630" h="2837179">
                  <a:moveTo>
                    <a:pt x="982980" y="2837053"/>
                  </a:moveTo>
                  <a:lnTo>
                    <a:pt x="1615821" y="2327147"/>
                  </a:lnTo>
                </a:path>
                <a:path w="4659630" h="2837179">
                  <a:moveTo>
                    <a:pt x="3122676" y="462533"/>
                  </a:moveTo>
                  <a:lnTo>
                    <a:pt x="3462528" y="502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4795" y="2499359"/>
              <a:ext cx="2476500" cy="1864360"/>
            </a:xfrm>
            <a:custGeom>
              <a:avLst/>
              <a:gdLst/>
              <a:ahLst/>
              <a:cxnLst/>
              <a:rect l="l" t="t" r="r" b="b"/>
              <a:pathLst>
                <a:path w="2476500" h="1864360">
                  <a:moveTo>
                    <a:pt x="2010536" y="0"/>
                  </a:moveTo>
                  <a:lnTo>
                    <a:pt x="465963" y="0"/>
                  </a:lnTo>
                  <a:lnTo>
                    <a:pt x="0" y="931926"/>
                  </a:lnTo>
                  <a:lnTo>
                    <a:pt x="465963" y="1863852"/>
                  </a:lnTo>
                  <a:lnTo>
                    <a:pt x="2010536" y="1863852"/>
                  </a:lnTo>
                  <a:lnTo>
                    <a:pt x="2476500" y="931926"/>
                  </a:lnTo>
                  <a:lnTo>
                    <a:pt x="2010536" y="0"/>
                  </a:lnTo>
                  <a:close/>
                </a:path>
              </a:pathLst>
            </a:custGeom>
            <a:solidFill>
              <a:srgbClr val="A6E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4795" y="2499359"/>
              <a:ext cx="2476500" cy="1864360"/>
            </a:xfrm>
            <a:custGeom>
              <a:avLst/>
              <a:gdLst/>
              <a:ahLst/>
              <a:cxnLst/>
              <a:rect l="l" t="t" r="r" b="b"/>
              <a:pathLst>
                <a:path w="2476500" h="1864360">
                  <a:moveTo>
                    <a:pt x="0" y="931926"/>
                  </a:moveTo>
                  <a:lnTo>
                    <a:pt x="465963" y="0"/>
                  </a:lnTo>
                  <a:lnTo>
                    <a:pt x="2010536" y="0"/>
                  </a:lnTo>
                  <a:lnTo>
                    <a:pt x="2476500" y="931926"/>
                  </a:lnTo>
                  <a:lnTo>
                    <a:pt x="2010536" y="1863852"/>
                  </a:lnTo>
                  <a:lnTo>
                    <a:pt x="465963" y="1863852"/>
                  </a:lnTo>
                  <a:lnTo>
                    <a:pt x="0" y="931926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16982" y="3040126"/>
            <a:ext cx="1532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Artificial </a:t>
            </a:r>
            <a:r>
              <a:rPr sz="2400" spc="-80" dirty="0">
                <a:latin typeface="Trebuchet MS"/>
                <a:cs typeface="Trebuchet MS"/>
              </a:rPr>
              <a:t>Intelligence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933958" y="503797"/>
            <a:ext cx="10284460" cy="5712460"/>
            <a:chOff x="933958" y="552958"/>
            <a:chExt cx="10284460" cy="5712460"/>
          </a:xfrm>
        </p:grpSpPr>
        <p:sp>
          <p:nvSpPr>
            <p:cNvPr id="6" name="object 6"/>
            <p:cNvSpPr/>
            <p:nvPr/>
          </p:nvSpPr>
          <p:spPr>
            <a:xfrm>
              <a:off x="9881615" y="976884"/>
              <a:ext cx="1336675" cy="120650"/>
            </a:xfrm>
            <a:custGeom>
              <a:avLst/>
              <a:gdLst/>
              <a:ahLst/>
              <a:cxnLst/>
              <a:rect l="l" t="t" r="r" b="b"/>
              <a:pathLst>
                <a:path w="1336675" h="12065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7989824" y="0"/>
                  </a:moveTo>
                  <a:lnTo>
                    <a:pt x="949960" y="0"/>
                  </a:lnTo>
                  <a:lnTo>
                    <a:pt x="901076" y="1236"/>
                  </a:lnTo>
                  <a:lnTo>
                    <a:pt x="852833" y="4904"/>
                  </a:lnTo>
                  <a:lnTo>
                    <a:pt x="805293" y="10945"/>
                  </a:lnTo>
                  <a:lnTo>
                    <a:pt x="758513" y="19300"/>
                  </a:lnTo>
                  <a:lnTo>
                    <a:pt x="712554" y="29907"/>
                  </a:lnTo>
                  <a:lnTo>
                    <a:pt x="667475" y="42709"/>
                  </a:lnTo>
                  <a:lnTo>
                    <a:pt x="623336" y="57644"/>
                  </a:lnTo>
                  <a:lnTo>
                    <a:pt x="580197" y="74654"/>
                  </a:lnTo>
                  <a:lnTo>
                    <a:pt x="538118" y="93678"/>
                  </a:lnTo>
                  <a:lnTo>
                    <a:pt x="497157" y="114657"/>
                  </a:lnTo>
                  <a:lnTo>
                    <a:pt x="457376" y="137531"/>
                  </a:lnTo>
                  <a:lnTo>
                    <a:pt x="418833" y="162241"/>
                  </a:lnTo>
                  <a:lnTo>
                    <a:pt x="381588" y="188726"/>
                  </a:lnTo>
                  <a:lnTo>
                    <a:pt x="345701" y="216928"/>
                  </a:lnTo>
                  <a:lnTo>
                    <a:pt x="311232" y="246786"/>
                  </a:lnTo>
                  <a:lnTo>
                    <a:pt x="278241" y="278241"/>
                  </a:lnTo>
                  <a:lnTo>
                    <a:pt x="246786" y="311232"/>
                  </a:lnTo>
                  <a:lnTo>
                    <a:pt x="216928" y="345701"/>
                  </a:lnTo>
                  <a:lnTo>
                    <a:pt x="188726" y="381588"/>
                  </a:lnTo>
                  <a:lnTo>
                    <a:pt x="162241" y="418833"/>
                  </a:lnTo>
                  <a:lnTo>
                    <a:pt x="137531" y="457376"/>
                  </a:lnTo>
                  <a:lnTo>
                    <a:pt x="114657" y="497157"/>
                  </a:lnTo>
                  <a:lnTo>
                    <a:pt x="93678" y="538118"/>
                  </a:lnTo>
                  <a:lnTo>
                    <a:pt x="74654" y="580197"/>
                  </a:lnTo>
                  <a:lnTo>
                    <a:pt x="57644" y="623336"/>
                  </a:lnTo>
                  <a:lnTo>
                    <a:pt x="42709" y="667475"/>
                  </a:lnTo>
                  <a:lnTo>
                    <a:pt x="29907" y="712554"/>
                  </a:lnTo>
                  <a:lnTo>
                    <a:pt x="19300" y="758513"/>
                  </a:lnTo>
                  <a:lnTo>
                    <a:pt x="10945" y="805293"/>
                  </a:lnTo>
                  <a:lnTo>
                    <a:pt x="4904" y="852833"/>
                  </a:lnTo>
                  <a:lnTo>
                    <a:pt x="1236" y="901076"/>
                  </a:lnTo>
                  <a:lnTo>
                    <a:pt x="0" y="949959"/>
                  </a:lnTo>
                  <a:lnTo>
                    <a:pt x="0" y="4749800"/>
                  </a:lnTo>
                  <a:lnTo>
                    <a:pt x="1236" y="4798683"/>
                  </a:lnTo>
                  <a:lnTo>
                    <a:pt x="4904" y="4846926"/>
                  </a:lnTo>
                  <a:lnTo>
                    <a:pt x="10945" y="4894466"/>
                  </a:lnTo>
                  <a:lnTo>
                    <a:pt x="19300" y="4941246"/>
                  </a:lnTo>
                  <a:lnTo>
                    <a:pt x="29907" y="4987205"/>
                  </a:lnTo>
                  <a:lnTo>
                    <a:pt x="42709" y="5032284"/>
                  </a:lnTo>
                  <a:lnTo>
                    <a:pt x="57644" y="5076423"/>
                  </a:lnTo>
                  <a:lnTo>
                    <a:pt x="74654" y="5119562"/>
                  </a:lnTo>
                  <a:lnTo>
                    <a:pt x="93678" y="5161641"/>
                  </a:lnTo>
                  <a:lnTo>
                    <a:pt x="114657" y="5202602"/>
                  </a:lnTo>
                  <a:lnTo>
                    <a:pt x="137531" y="5242383"/>
                  </a:lnTo>
                  <a:lnTo>
                    <a:pt x="162241" y="5280926"/>
                  </a:lnTo>
                  <a:lnTo>
                    <a:pt x="188726" y="5318171"/>
                  </a:lnTo>
                  <a:lnTo>
                    <a:pt x="216928" y="5354058"/>
                  </a:lnTo>
                  <a:lnTo>
                    <a:pt x="246786" y="5388527"/>
                  </a:lnTo>
                  <a:lnTo>
                    <a:pt x="278241" y="5421518"/>
                  </a:lnTo>
                  <a:lnTo>
                    <a:pt x="311232" y="5452973"/>
                  </a:lnTo>
                  <a:lnTo>
                    <a:pt x="345701" y="5482831"/>
                  </a:lnTo>
                  <a:lnTo>
                    <a:pt x="381588" y="5511033"/>
                  </a:lnTo>
                  <a:lnTo>
                    <a:pt x="418833" y="5537518"/>
                  </a:lnTo>
                  <a:lnTo>
                    <a:pt x="457376" y="5562228"/>
                  </a:lnTo>
                  <a:lnTo>
                    <a:pt x="497157" y="5585102"/>
                  </a:lnTo>
                  <a:lnTo>
                    <a:pt x="538118" y="5606081"/>
                  </a:lnTo>
                  <a:lnTo>
                    <a:pt x="580197" y="5625105"/>
                  </a:lnTo>
                  <a:lnTo>
                    <a:pt x="623336" y="5642115"/>
                  </a:lnTo>
                  <a:lnTo>
                    <a:pt x="667475" y="5657050"/>
                  </a:lnTo>
                  <a:lnTo>
                    <a:pt x="712554" y="5669852"/>
                  </a:lnTo>
                  <a:lnTo>
                    <a:pt x="758513" y="5680459"/>
                  </a:lnTo>
                  <a:lnTo>
                    <a:pt x="805293" y="5688814"/>
                  </a:lnTo>
                  <a:lnTo>
                    <a:pt x="852833" y="5694855"/>
                  </a:lnTo>
                  <a:lnTo>
                    <a:pt x="901076" y="5698523"/>
                  </a:lnTo>
                  <a:lnTo>
                    <a:pt x="949960" y="5699759"/>
                  </a:lnTo>
                  <a:lnTo>
                    <a:pt x="7989824" y="5699759"/>
                  </a:lnTo>
                  <a:lnTo>
                    <a:pt x="8038707" y="5698523"/>
                  </a:lnTo>
                  <a:lnTo>
                    <a:pt x="8086950" y="5694855"/>
                  </a:lnTo>
                  <a:lnTo>
                    <a:pt x="8134490" y="5688814"/>
                  </a:lnTo>
                  <a:lnTo>
                    <a:pt x="8181270" y="5680459"/>
                  </a:lnTo>
                  <a:lnTo>
                    <a:pt x="8227229" y="5669852"/>
                  </a:lnTo>
                  <a:lnTo>
                    <a:pt x="8272308" y="5657050"/>
                  </a:lnTo>
                  <a:lnTo>
                    <a:pt x="8316447" y="5642115"/>
                  </a:lnTo>
                  <a:lnTo>
                    <a:pt x="8359586" y="5625105"/>
                  </a:lnTo>
                  <a:lnTo>
                    <a:pt x="8401665" y="5606081"/>
                  </a:lnTo>
                  <a:lnTo>
                    <a:pt x="8442626" y="5585102"/>
                  </a:lnTo>
                  <a:lnTo>
                    <a:pt x="8482407" y="5562228"/>
                  </a:lnTo>
                  <a:lnTo>
                    <a:pt x="8520950" y="5537518"/>
                  </a:lnTo>
                  <a:lnTo>
                    <a:pt x="8558195" y="5511033"/>
                  </a:lnTo>
                  <a:lnTo>
                    <a:pt x="8594082" y="5482831"/>
                  </a:lnTo>
                  <a:lnTo>
                    <a:pt x="8628551" y="5452973"/>
                  </a:lnTo>
                  <a:lnTo>
                    <a:pt x="8661542" y="5421518"/>
                  </a:lnTo>
                  <a:lnTo>
                    <a:pt x="8692997" y="5388527"/>
                  </a:lnTo>
                  <a:lnTo>
                    <a:pt x="8722855" y="5354058"/>
                  </a:lnTo>
                  <a:lnTo>
                    <a:pt x="8751057" y="5318171"/>
                  </a:lnTo>
                  <a:lnTo>
                    <a:pt x="8777542" y="5280926"/>
                  </a:lnTo>
                  <a:lnTo>
                    <a:pt x="8802252" y="5242383"/>
                  </a:lnTo>
                  <a:lnTo>
                    <a:pt x="8825126" y="5202602"/>
                  </a:lnTo>
                  <a:lnTo>
                    <a:pt x="8846105" y="5161641"/>
                  </a:lnTo>
                  <a:lnTo>
                    <a:pt x="8865129" y="5119562"/>
                  </a:lnTo>
                  <a:lnTo>
                    <a:pt x="8882139" y="5076423"/>
                  </a:lnTo>
                  <a:lnTo>
                    <a:pt x="8897074" y="5032284"/>
                  </a:lnTo>
                  <a:lnTo>
                    <a:pt x="8909876" y="4987205"/>
                  </a:lnTo>
                  <a:lnTo>
                    <a:pt x="8920483" y="4941246"/>
                  </a:lnTo>
                  <a:lnTo>
                    <a:pt x="8928838" y="4894466"/>
                  </a:lnTo>
                  <a:lnTo>
                    <a:pt x="8934879" y="4846926"/>
                  </a:lnTo>
                  <a:lnTo>
                    <a:pt x="8938547" y="4798683"/>
                  </a:lnTo>
                  <a:lnTo>
                    <a:pt x="8939784" y="4749800"/>
                  </a:lnTo>
                  <a:lnTo>
                    <a:pt x="8939784" y="949959"/>
                  </a:lnTo>
                  <a:lnTo>
                    <a:pt x="8938547" y="901076"/>
                  </a:lnTo>
                  <a:lnTo>
                    <a:pt x="8934879" y="852833"/>
                  </a:lnTo>
                  <a:lnTo>
                    <a:pt x="8928838" y="805293"/>
                  </a:lnTo>
                  <a:lnTo>
                    <a:pt x="8920483" y="758513"/>
                  </a:lnTo>
                  <a:lnTo>
                    <a:pt x="8909876" y="712554"/>
                  </a:lnTo>
                  <a:lnTo>
                    <a:pt x="8897074" y="667475"/>
                  </a:lnTo>
                  <a:lnTo>
                    <a:pt x="8882139" y="623336"/>
                  </a:lnTo>
                  <a:lnTo>
                    <a:pt x="8865129" y="580197"/>
                  </a:lnTo>
                  <a:lnTo>
                    <a:pt x="8846105" y="538118"/>
                  </a:lnTo>
                  <a:lnTo>
                    <a:pt x="8825126" y="497157"/>
                  </a:lnTo>
                  <a:lnTo>
                    <a:pt x="8802252" y="457376"/>
                  </a:lnTo>
                  <a:lnTo>
                    <a:pt x="8777542" y="418833"/>
                  </a:lnTo>
                  <a:lnTo>
                    <a:pt x="8751057" y="381588"/>
                  </a:lnTo>
                  <a:lnTo>
                    <a:pt x="8722855" y="345701"/>
                  </a:lnTo>
                  <a:lnTo>
                    <a:pt x="8692997" y="311232"/>
                  </a:lnTo>
                  <a:lnTo>
                    <a:pt x="8661542" y="278241"/>
                  </a:lnTo>
                  <a:lnTo>
                    <a:pt x="8628551" y="246786"/>
                  </a:lnTo>
                  <a:lnTo>
                    <a:pt x="8594082" y="216928"/>
                  </a:lnTo>
                  <a:lnTo>
                    <a:pt x="8558195" y="188726"/>
                  </a:lnTo>
                  <a:lnTo>
                    <a:pt x="8520950" y="162241"/>
                  </a:lnTo>
                  <a:lnTo>
                    <a:pt x="8482407" y="137531"/>
                  </a:lnTo>
                  <a:lnTo>
                    <a:pt x="8442626" y="114657"/>
                  </a:lnTo>
                  <a:lnTo>
                    <a:pt x="8401665" y="93678"/>
                  </a:lnTo>
                  <a:lnTo>
                    <a:pt x="8359586" y="74654"/>
                  </a:lnTo>
                  <a:lnTo>
                    <a:pt x="8316447" y="57644"/>
                  </a:lnTo>
                  <a:lnTo>
                    <a:pt x="8272308" y="42709"/>
                  </a:lnTo>
                  <a:lnTo>
                    <a:pt x="8227229" y="29907"/>
                  </a:lnTo>
                  <a:lnTo>
                    <a:pt x="8181270" y="19300"/>
                  </a:lnTo>
                  <a:lnTo>
                    <a:pt x="8134490" y="10945"/>
                  </a:lnTo>
                  <a:lnTo>
                    <a:pt x="8086950" y="4904"/>
                  </a:lnTo>
                  <a:lnTo>
                    <a:pt x="8038707" y="1236"/>
                  </a:lnTo>
                  <a:lnTo>
                    <a:pt x="7989824" y="0"/>
                  </a:lnTo>
                  <a:close/>
                </a:path>
              </a:pathLst>
            </a:custGeom>
            <a:solidFill>
              <a:srgbClr val="ED7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0308" y="559308"/>
              <a:ext cx="8940165" cy="5699760"/>
            </a:xfrm>
            <a:custGeom>
              <a:avLst/>
              <a:gdLst/>
              <a:ahLst/>
              <a:cxnLst/>
              <a:rect l="l" t="t" r="r" b="b"/>
              <a:pathLst>
                <a:path w="8940165" h="5699760">
                  <a:moveTo>
                    <a:pt x="0" y="949959"/>
                  </a:moveTo>
                  <a:lnTo>
                    <a:pt x="1236" y="901076"/>
                  </a:lnTo>
                  <a:lnTo>
                    <a:pt x="4904" y="852833"/>
                  </a:lnTo>
                  <a:lnTo>
                    <a:pt x="10945" y="805293"/>
                  </a:lnTo>
                  <a:lnTo>
                    <a:pt x="19300" y="758513"/>
                  </a:lnTo>
                  <a:lnTo>
                    <a:pt x="29907" y="712554"/>
                  </a:lnTo>
                  <a:lnTo>
                    <a:pt x="42709" y="667475"/>
                  </a:lnTo>
                  <a:lnTo>
                    <a:pt x="57644" y="623336"/>
                  </a:lnTo>
                  <a:lnTo>
                    <a:pt x="74654" y="580197"/>
                  </a:lnTo>
                  <a:lnTo>
                    <a:pt x="93678" y="538118"/>
                  </a:lnTo>
                  <a:lnTo>
                    <a:pt x="114657" y="497157"/>
                  </a:lnTo>
                  <a:lnTo>
                    <a:pt x="137531" y="457376"/>
                  </a:lnTo>
                  <a:lnTo>
                    <a:pt x="162241" y="418833"/>
                  </a:lnTo>
                  <a:lnTo>
                    <a:pt x="188726" y="381588"/>
                  </a:lnTo>
                  <a:lnTo>
                    <a:pt x="216928" y="345701"/>
                  </a:lnTo>
                  <a:lnTo>
                    <a:pt x="246786" y="311232"/>
                  </a:lnTo>
                  <a:lnTo>
                    <a:pt x="278241" y="278241"/>
                  </a:lnTo>
                  <a:lnTo>
                    <a:pt x="311232" y="246786"/>
                  </a:lnTo>
                  <a:lnTo>
                    <a:pt x="345701" y="216928"/>
                  </a:lnTo>
                  <a:lnTo>
                    <a:pt x="381588" y="188726"/>
                  </a:lnTo>
                  <a:lnTo>
                    <a:pt x="418833" y="162241"/>
                  </a:lnTo>
                  <a:lnTo>
                    <a:pt x="457376" y="137531"/>
                  </a:lnTo>
                  <a:lnTo>
                    <a:pt x="497157" y="114657"/>
                  </a:lnTo>
                  <a:lnTo>
                    <a:pt x="538118" y="93678"/>
                  </a:lnTo>
                  <a:lnTo>
                    <a:pt x="580197" y="74654"/>
                  </a:lnTo>
                  <a:lnTo>
                    <a:pt x="623336" y="57644"/>
                  </a:lnTo>
                  <a:lnTo>
                    <a:pt x="667475" y="42709"/>
                  </a:lnTo>
                  <a:lnTo>
                    <a:pt x="712554" y="29907"/>
                  </a:lnTo>
                  <a:lnTo>
                    <a:pt x="758513" y="19300"/>
                  </a:lnTo>
                  <a:lnTo>
                    <a:pt x="805293" y="10945"/>
                  </a:lnTo>
                  <a:lnTo>
                    <a:pt x="852833" y="4904"/>
                  </a:lnTo>
                  <a:lnTo>
                    <a:pt x="901076" y="1236"/>
                  </a:lnTo>
                  <a:lnTo>
                    <a:pt x="949960" y="0"/>
                  </a:lnTo>
                  <a:lnTo>
                    <a:pt x="7989824" y="0"/>
                  </a:lnTo>
                  <a:lnTo>
                    <a:pt x="8038707" y="1236"/>
                  </a:lnTo>
                  <a:lnTo>
                    <a:pt x="8086950" y="4904"/>
                  </a:lnTo>
                  <a:lnTo>
                    <a:pt x="8134490" y="10945"/>
                  </a:lnTo>
                  <a:lnTo>
                    <a:pt x="8181270" y="19300"/>
                  </a:lnTo>
                  <a:lnTo>
                    <a:pt x="8227229" y="29907"/>
                  </a:lnTo>
                  <a:lnTo>
                    <a:pt x="8272308" y="42709"/>
                  </a:lnTo>
                  <a:lnTo>
                    <a:pt x="8316447" y="57644"/>
                  </a:lnTo>
                  <a:lnTo>
                    <a:pt x="8359586" y="74654"/>
                  </a:lnTo>
                  <a:lnTo>
                    <a:pt x="8401665" y="93678"/>
                  </a:lnTo>
                  <a:lnTo>
                    <a:pt x="8442626" y="114657"/>
                  </a:lnTo>
                  <a:lnTo>
                    <a:pt x="8482407" y="137531"/>
                  </a:lnTo>
                  <a:lnTo>
                    <a:pt x="8520950" y="162241"/>
                  </a:lnTo>
                  <a:lnTo>
                    <a:pt x="8558195" y="188726"/>
                  </a:lnTo>
                  <a:lnTo>
                    <a:pt x="8594082" y="216928"/>
                  </a:lnTo>
                  <a:lnTo>
                    <a:pt x="8628551" y="246786"/>
                  </a:lnTo>
                  <a:lnTo>
                    <a:pt x="8661542" y="278241"/>
                  </a:lnTo>
                  <a:lnTo>
                    <a:pt x="8692997" y="311232"/>
                  </a:lnTo>
                  <a:lnTo>
                    <a:pt x="8722855" y="345701"/>
                  </a:lnTo>
                  <a:lnTo>
                    <a:pt x="8751057" y="381588"/>
                  </a:lnTo>
                  <a:lnTo>
                    <a:pt x="8777542" y="418833"/>
                  </a:lnTo>
                  <a:lnTo>
                    <a:pt x="8802252" y="457376"/>
                  </a:lnTo>
                  <a:lnTo>
                    <a:pt x="8825126" y="497157"/>
                  </a:lnTo>
                  <a:lnTo>
                    <a:pt x="8846105" y="538118"/>
                  </a:lnTo>
                  <a:lnTo>
                    <a:pt x="8865129" y="580197"/>
                  </a:lnTo>
                  <a:lnTo>
                    <a:pt x="8882139" y="623336"/>
                  </a:lnTo>
                  <a:lnTo>
                    <a:pt x="8897074" y="667475"/>
                  </a:lnTo>
                  <a:lnTo>
                    <a:pt x="8909876" y="712554"/>
                  </a:lnTo>
                  <a:lnTo>
                    <a:pt x="8920483" y="758513"/>
                  </a:lnTo>
                  <a:lnTo>
                    <a:pt x="8928838" y="805293"/>
                  </a:lnTo>
                  <a:lnTo>
                    <a:pt x="8934879" y="852833"/>
                  </a:lnTo>
                  <a:lnTo>
                    <a:pt x="8938547" y="901076"/>
                  </a:lnTo>
                  <a:lnTo>
                    <a:pt x="8939784" y="949959"/>
                  </a:lnTo>
                  <a:lnTo>
                    <a:pt x="8939784" y="4749800"/>
                  </a:lnTo>
                  <a:lnTo>
                    <a:pt x="8938547" y="4798683"/>
                  </a:lnTo>
                  <a:lnTo>
                    <a:pt x="8934879" y="4846926"/>
                  </a:lnTo>
                  <a:lnTo>
                    <a:pt x="8928838" y="4894466"/>
                  </a:lnTo>
                  <a:lnTo>
                    <a:pt x="8920483" y="4941246"/>
                  </a:lnTo>
                  <a:lnTo>
                    <a:pt x="8909876" y="4987205"/>
                  </a:lnTo>
                  <a:lnTo>
                    <a:pt x="8897074" y="5032284"/>
                  </a:lnTo>
                  <a:lnTo>
                    <a:pt x="8882139" y="5076423"/>
                  </a:lnTo>
                  <a:lnTo>
                    <a:pt x="8865129" y="5119562"/>
                  </a:lnTo>
                  <a:lnTo>
                    <a:pt x="8846105" y="5161641"/>
                  </a:lnTo>
                  <a:lnTo>
                    <a:pt x="8825126" y="5202602"/>
                  </a:lnTo>
                  <a:lnTo>
                    <a:pt x="8802252" y="5242383"/>
                  </a:lnTo>
                  <a:lnTo>
                    <a:pt x="8777542" y="5280926"/>
                  </a:lnTo>
                  <a:lnTo>
                    <a:pt x="8751057" y="5318171"/>
                  </a:lnTo>
                  <a:lnTo>
                    <a:pt x="8722855" y="5354058"/>
                  </a:lnTo>
                  <a:lnTo>
                    <a:pt x="8692997" y="5388527"/>
                  </a:lnTo>
                  <a:lnTo>
                    <a:pt x="8661542" y="5421518"/>
                  </a:lnTo>
                  <a:lnTo>
                    <a:pt x="8628551" y="5452973"/>
                  </a:lnTo>
                  <a:lnTo>
                    <a:pt x="8594082" y="5482831"/>
                  </a:lnTo>
                  <a:lnTo>
                    <a:pt x="8558195" y="5511033"/>
                  </a:lnTo>
                  <a:lnTo>
                    <a:pt x="8520950" y="5537518"/>
                  </a:lnTo>
                  <a:lnTo>
                    <a:pt x="8482407" y="5562228"/>
                  </a:lnTo>
                  <a:lnTo>
                    <a:pt x="8442626" y="5585102"/>
                  </a:lnTo>
                  <a:lnTo>
                    <a:pt x="8401665" y="5606081"/>
                  </a:lnTo>
                  <a:lnTo>
                    <a:pt x="8359586" y="5625105"/>
                  </a:lnTo>
                  <a:lnTo>
                    <a:pt x="8316447" y="5642115"/>
                  </a:lnTo>
                  <a:lnTo>
                    <a:pt x="8272308" y="5657050"/>
                  </a:lnTo>
                  <a:lnTo>
                    <a:pt x="8227229" y="5669852"/>
                  </a:lnTo>
                  <a:lnTo>
                    <a:pt x="8181270" y="5680459"/>
                  </a:lnTo>
                  <a:lnTo>
                    <a:pt x="8134490" y="5688814"/>
                  </a:lnTo>
                  <a:lnTo>
                    <a:pt x="8086950" y="5694855"/>
                  </a:lnTo>
                  <a:lnTo>
                    <a:pt x="8038707" y="5698523"/>
                  </a:lnTo>
                  <a:lnTo>
                    <a:pt x="7989824" y="5699759"/>
                  </a:lnTo>
                  <a:lnTo>
                    <a:pt x="949960" y="5699759"/>
                  </a:lnTo>
                  <a:lnTo>
                    <a:pt x="901076" y="5698523"/>
                  </a:lnTo>
                  <a:lnTo>
                    <a:pt x="852833" y="5694855"/>
                  </a:lnTo>
                  <a:lnTo>
                    <a:pt x="805293" y="5688814"/>
                  </a:lnTo>
                  <a:lnTo>
                    <a:pt x="758513" y="5680459"/>
                  </a:lnTo>
                  <a:lnTo>
                    <a:pt x="712554" y="5669852"/>
                  </a:lnTo>
                  <a:lnTo>
                    <a:pt x="667475" y="5657050"/>
                  </a:lnTo>
                  <a:lnTo>
                    <a:pt x="623336" y="5642115"/>
                  </a:lnTo>
                  <a:lnTo>
                    <a:pt x="580197" y="5625105"/>
                  </a:lnTo>
                  <a:lnTo>
                    <a:pt x="538118" y="5606081"/>
                  </a:lnTo>
                  <a:lnTo>
                    <a:pt x="497157" y="5585102"/>
                  </a:lnTo>
                  <a:lnTo>
                    <a:pt x="457376" y="5562228"/>
                  </a:lnTo>
                  <a:lnTo>
                    <a:pt x="418833" y="5537518"/>
                  </a:lnTo>
                  <a:lnTo>
                    <a:pt x="381588" y="5511033"/>
                  </a:lnTo>
                  <a:lnTo>
                    <a:pt x="345701" y="5482831"/>
                  </a:lnTo>
                  <a:lnTo>
                    <a:pt x="311232" y="5452973"/>
                  </a:lnTo>
                  <a:lnTo>
                    <a:pt x="278241" y="5421518"/>
                  </a:lnTo>
                  <a:lnTo>
                    <a:pt x="246786" y="5388527"/>
                  </a:lnTo>
                  <a:lnTo>
                    <a:pt x="216928" y="5354058"/>
                  </a:lnTo>
                  <a:lnTo>
                    <a:pt x="188726" y="5318171"/>
                  </a:lnTo>
                  <a:lnTo>
                    <a:pt x="162241" y="5280926"/>
                  </a:lnTo>
                  <a:lnTo>
                    <a:pt x="137531" y="5242383"/>
                  </a:lnTo>
                  <a:lnTo>
                    <a:pt x="114657" y="5202602"/>
                  </a:lnTo>
                  <a:lnTo>
                    <a:pt x="93678" y="5161641"/>
                  </a:lnTo>
                  <a:lnTo>
                    <a:pt x="74654" y="5119562"/>
                  </a:lnTo>
                  <a:lnTo>
                    <a:pt x="57644" y="5076423"/>
                  </a:lnTo>
                  <a:lnTo>
                    <a:pt x="42709" y="5032284"/>
                  </a:lnTo>
                  <a:lnTo>
                    <a:pt x="29907" y="4987205"/>
                  </a:lnTo>
                  <a:lnTo>
                    <a:pt x="19300" y="4941246"/>
                  </a:lnTo>
                  <a:lnTo>
                    <a:pt x="10945" y="4894466"/>
                  </a:lnTo>
                  <a:lnTo>
                    <a:pt x="4904" y="4846926"/>
                  </a:lnTo>
                  <a:lnTo>
                    <a:pt x="1236" y="4798683"/>
                  </a:lnTo>
                  <a:lnTo>
                    <a:pt x="0" y="4749800"/>
                  </a:lnTo>
                  <a:lnTo>
                    <a:pt x="0" y="949959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8545068" y="0"/>
                  </a:moveTo>
                  <a:lnTo>
                    <a:pt x="0" y="0"/>
                  </a:lnTo>
                  <a:lnTo>
                    <a:pt x="0" y="4104131"/>
                  </a:lnTo>
                  <a:lnTo>
                    <a:pt x="8545068" y="4104131"/>
                  </a:lnTo>
                  <a:lnTo>
                    <a:pt x="85450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1100" y="1562100"/>
              <a:ext cx="8545195" cy="4104640"/>
            </a:xfrm>
            <a:custGeom>
              <a:avLst/>
              <a:gdLst/>
              <a:ahLst/>
              <a:cxnLst/>
              <a:rect l="l" t="t" r="r" b="b"/>
              <a:pathLst>
                <a:path w="8545195" h="4104640">
                  <a:moveTo>
                    <a:pt x="0" y="4104131"/>
                  </a:moveTo>
                  <a:lnTo>
                    <a:pt x="8545068" y="4104131"/>
                  </a:lnTo>
                  <a:lnTo>
                    <a:pt x="8545068" y="0"/>
                  </a:lnTo>
                  <a:lnTo>
                    <a:pt x="0" y="0"/>
                  </a:lnTo>
                  <a:lnTo>
                    <a:pt x="0" y="4104131"/>
                  </a:lnTo>
                  <a:close/>
                </a:path>
              </a:pathLst>
            </a:custGeom>
            <a:ln w="12699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8" y="2311908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53667" y="773049"/>
            <a:ext cx="363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50" dirty="0">
                <a:latin typeface="Trebuchet MS"/>
                <a:cs typeface="Trebuchet MS"/>
              </a:rPr>
              <a:t>Artificial</a:t>
            </a:r>
            <a:r>
              <a:rPr sz="3200" i="1" spc="-60" dirty="0">
                <a:latin typeface="Trebuchet MS"/>
                <a:cs typeface="Trebuchet MS"/>
              </a:rPr>
              <a:t> </a:t>
            </a:r>
            <a:r>
              <a:rPr sz="3200" i="1" spc="-95" dirty="0">
                <a:latin typeface="Trebuchet MS"/>
                <a:cs typeface="Trebuchet MS"/>
              </a:rPr>
              <a:t>Intelligence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566" y="1636902"/>
            <a:ext cx="3136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3200" i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9974" y="2602230"/>
            <a:ext cx="22415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 marR="5080" indent="-451484">
              <a:lnSpc>
                <a:spcPct val="100000"/>
              </a:lnSpc>
              <a:spcBef>
                <a:spcPts val="105"/>
              </a:spcBef>
            </a:pPr>
            <a:r>
              <a:rPr sz="3200" i="1" spc="-55" dirty="0">
                <a:latin typeface="Trebuchet MS"/>
                <a:cs typeface="Trebuchet MS"/>
              </a:rPr>
              <a:t>Supervised</a:t>
            </a:r>
            <a:r>
              <a:rPr sz="3200" i="1" spc="-180" dirty="0">
                <a:latin typeface="Trebuchet MS"/>
                <a:cs typeface="Trebuchet MS"/>
              </a:rPr>
              <a:t> </a:t>
            </a:r>
            <a:endParaRPr lang="en-US" sz="3200" i="1" spc="-180" dirty="0">
              <a:latin typeface="Trebuchet MS"/>
              <a:cs typeface="Trebuchet MS"/>
            </a:endParaRPr>
          </a:p>
          <a:p>
            <a:pPr marL="450850" marR="5080" indent="-451484">
              <a:lnSpc>
                <a:spcPct val="100000"/>
              </a:lnSpc>
              <a:spcBef>
                <a:spcPts val="105"/>
              </a:spcBef>
            </a:pPr>
            <a:r>
              <a:rPr sz="3200" i="1" spc="-50" dirty="0">
                <a:latin typeface="Trebuchet MS"/>
                <a:cs typeface="Trebuchet MS"/>
              </a:rPr>
              <a:t>L</a:t>
            </a:r>
            <a:r>
              <a:rPr sz="3200" i="1" spc="-10" dirty="0">
                <a:latin typeface="Trebuchet MS"/>
                <a:cs typeface="Trebuchet MS"/>
              </a:rPr>
              <a:t>earning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5541" y="2305557"/>
            <a:ext cx="8219440" cy="3263900"/>
            <a:chOff x="1415541" y="2305557"/>
            <a:chExt cx="8219440" cy="3263900"/>
          </a:xfrm>
        </p:grpSpPr>
        <p:sp>
          <p:nvSpPr>
            <p:cNvPr id="18" name="object 18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19" y="3250691"/>
                  </a:lnTo>
                  <a:lnTo>
                    <a:pt x="2712719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3087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19" y="452119"/>
                  </a:lnTo>
                  <a:lnTo>
                    <a:pt x="2712719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2260600" y="0"/>
                  </a:moveTo>
                  <a:lnTo>
                    <a:pt x="452120" y="0"/>
                  </a:lnTo>
                  <a:lnTo>
                    <a:pt x="402859" y="2653"/>
                  </a:lnTo>
                  <a:lnTo>
                    <a:pt x="355134" y="10428"/>
                  </a:lnTo>
                  <a:lnTo>
                    <a:pt x="309221" y="23051"/>
                  </a:lnTo>
                  <a:lnTo>
                    <a:pt x="265396" y="40243"/>
                  </a:lnTo>
                  <a:lnTo>
                    <a:pt x="223933" y="61731"/>
                  </a:lnTo>
                  <a:lnTo>
                    <a:pt x="185111" y="87237"/>
                  </a:lnTo>
                  <a:lnTo>
                    <a:pt x="149203" y="116487"/>
                  </a:lnTo>
                  <a:lnTo>
                    <a:pt x="116487" y="149203"/>
                  </a:lnTo>
                  <a:lnTo>
                    <a:pt x="87237" y="185111"/>
                  </a:lnTo>
                  <a:lnTo>
                    <a:pt x="61731" y="223933"/>
                  </a:lnTo>
                  <a:lnTo>
                    <a:pt x="40243" y="265396"/>
                  </a:lnTo>
                  <a:lnTo>
                    <a:pt x="23051" y="309221"/>
                  </a:lnTo>
                  <a:lnTo>
                    <a:pt x="10428" y="355134"/>
                  </a:lnTo>
                  <a:lnTo>
                    <a:pt x="2653" y="402859"/>
                  </a:lnTo>
                  <a:lnTo>
                    <a:pt x="0" y="452119"/>
                  </a:lnTo>
                  <a:lnTo>
                    <a:pt x="0" y="3250691"/>
                  </a:lnTo>
                  <a:lnTo>
                    <a:pt x="2712720" y="3250691"/>
                  </a:lnTo>
                  <a:lnTo>
                    <a:pt x="2712720" y="452119"/>
                  </a:lnTo>
                  <a:lnTo>
                    <a:pt x="2710066" y="402859"/>
                  </a:lnTo>
                  <a:lnTo>
                    <a:pt x="2702291" y="355134"/>
                  </a:lnTo>
                  <a:lnTo>
                    <a:pt x="2689668" y="309221"/>
                  </a:lnTo>
                  <a:lnTo>
                    <a:pt x="2672476" y="265396"/>
                  </a:lnTo>
                  <a:lnTo>
                    <a:pt x="2650988" y="223933"/>
                  </a:lnTo>
                  <a:lnTo>
                    <a:pt x="2625482" y="185111"/>
                  </a:lnTo>
                  <a:lnTo>
                    <a:pt x="2596232" y="149203"/>
                  </a:lnTo>
                  <a:lnTo>
                    <a:pt x="2563516" y="116487"/>
                  </a:lnTo>
                  <a:lnTo>
                    <a:pt x="2527608" y="87237"/>
                  </a:lnTo>
                  <a:lnTo>
                    <a:pt x="2488786" y="61731"/>
                  </a:lnTo>
                  <a:lnTo>
                    <a:pt x="2447323" y="40243"/>
                  </a:lnTo>
                  <a:lnTo>
                    <a:pt x="2403498" y="23051"/>
                  </a:lnTo>
                  <a:lnTo>
                    <a:pt x="2357585" y="10428"/>
                  </a:lnTo>
                  <a:lnTo>
                    <a:pt x="2309860" y="2653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C0B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5912" y="2311907"/>
              <a:ext cx="2712720" cy="3251200"/>
            </a:xfrm>
            <a:custGeom>
              <a:avLst/>
              <a:gdLst/>
              <a:ahLst/>
              <a:cxnLst/>
              <a:rect l="l" t="t" r="r" b="b"/>
              <a:pathLst>
                <a:path w="2712720" h="3251200">
                  <a:moveTo>
                    <a:pt x="452120" y="0"/>
                  </a:moveTo>
                  <a:lnTo>
                    <a:pt x="2260600" y="0"/>
                  </a:lnTo>
                  <a:lnTo>
                    <a:pt x="2309860" y="2653"/>
                  </a:lnTo>
                  <a:lnTo>
                    <a:pt x="2357585" y="10428"/>
                  </a:lnTo>
                  <a:lnTo>
                    <a:pt x="2403498" y="23051"/>
                  </a:lnTo>
                  <a:lnTo>
                    <a:pt x="2447323" y="40243"/>
                  </a:lnTo>
                  <a:lnTo>
                    <a:pt x="2488786" y="61731"/>
                  </a:lnTo>
                  <a:lnTo>
                    <a:pt x="2527608" y="87237"/>
                  </a:lnTo>
                  <a:lnTo>
                    <a:pt x="2563516" y="116487"/>
                  </a:lnTo>
                  <a:lnTo>
                    <a:pt x="2596232" y="149203"/>
                  </a:lnTo>
                  <a:lnTo>
                    <a:pt x="2625482" y="185111"/>
                  </a:lnTo>
                  <a:lnTo>
                    <a:pt x="2650988" y="223933"/>
                  </a:lnTo>
                  <a:lnTo>
                    <a:pt x="2672476" y="265396"/>
                  </a:lnTo>
                  <a:lnTo>
                    <a:pt x="2689668" y="309221"/>
                  </a:lnTo>
                  <a:lnTo>
                    <a:pt x="2702291" y="355134"/>
                  </a:lnTo>
                  <a:lnTo>
                    <a:pt x="2710066" y="402859"/>
                  </a:lnTo>
                  <a:lnTo>
                    <a:pt x="2712720" y="452119"/>
                  </a:lnTo>
                  <a:lnTo>
                    <a:pt x="2712720" y="3250691"/>
                  </a:lnTo>
                  <a:lnTo>
                    <a:pt x="0" y="3250691"/>
                  </a:lnTo>
                  <a:lnTo>
                    <a:pt x="0" y="452119"/>
                  </a:lnTo>
                  <a:lnTo>
                    <a:pt x="2653" y="402859"/>
                  </a:lnTo>
                  <a:lnTo>
                    <a:pt x="10428" y="355134"/>
                  </a:lnTo>
                  <a:lnTo>
                    <a:pt x="23051" y="309221"/>
                  </a:lnTo>
                  <a:lnTo>
                    <a:pt x="40243" y="265396"/>
                  </a:lnTo>
                  <a:lnTo>
                    <a:pt x="61731" y="223933"/>
                  </a:lnTo>
                  <a:lnTo>
                    <a:pt x="87237" y="185111"/>
                  </a:lnTo>
                  <a:lnTo>
                    <a:pt x="116487" y="149203"/>
                  </a:lnTo>
                  <a:lnTo>
                    <a:pt x="149203" y="116487"/>
                  </a:lnTo>
                  <a:lnTo>
                    <a:pt x="185111" y="87237"/>
                  </a:lnTo>
                  <a:lnTo>
                    <a:pt x="223933" y="61731"/>
                  </a:lnTo>
                  <a:lnTo>
                    <a:pt x="265396" y="40243"/>
                  </a:lnTo>
                  <a:lnTo>
                    <a:pt x="309221" y="23051"/>
                  </a:lnTo>
                  <a:lnTo>
                    <a:pt x="355134" y="10428"/>
                  </a:lnTo>
                  <a:lnTo>
                    <a:pt x="402859" y="2653"/>
                  </a:lnTo>
                  <a:lnTo>
                    <a:pt x="452120" y="0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7906258" y="0"/>
                  </a:moveTo>
                  <a:lnTo>
                    <a:pt x="201422" y="0"/>
                  </a:lnTo>
                  <a:lnTo>
                    <a:pt x="155234" y="5319"/>
                  </a:lnTo>
                  <a:lnTo>
                    <a:pt x="112837" y="20471"/>
                  </a:lnTo>
                  <a:lnTo>
                    <a:pt x="75438" y="44247"/>
                  </a:lnTo>
                  <a:lnTo>
                    <a:pt x="44247" y="75438"/>
                  </a:lnTo>
                  <a:lnTo>
                    <a:pt x="20471" y="112837"/>
                  </a:lnTo>
                  <a:lnTo>
                    <a:pt x="5319" y="155234"/>
                  </a:lnTo>
                  <a:lnTo>
                    <a:pt x="0" y="201422"/>
                  </a:lnTo>
                  <a:lnTo>
                    <a:pt x="0" y="1007110"/>
                  </a:lnTo>
                  <a:lnTo>
                    <a:pt x="5319" y="1053297"/>
                  </a:lnTo>
                  <a:lnTo>
                    <a:pt x="20471" y="1095694"/>
                  </a:lnTo>
                  <a:lnTo>
                    <a:pt x="44247" y="1133093"/>
                  </a:lnTo>
                  <a:lnTo>
                    <a:pt x="75438" y="1164284"/>
                  </a:lnTo>
                  <a:lnTo>
                    <a:pt x="112837" y="1188060"/>
                  </a:lnTo>
                  <a:lnTo>
                    <a:pt x="155234" y="1203212"/>
                  </a:lnTo>
                  <a:lnTo>
                    <a:pt x="201422" y="1208532"/>
                  </a:lnTo>
                  <a:lnTo>
                    <a:pt x="7906258" y="1208532"/>
                  </a:lnTo>
                  <a:lnTo>
                    <a:pt x="7952445" y="1203212"/>
                  </a:lnTo>
                  <a:lnTo>
                    <a:pt x="7994842" y="1188060"/>
                  </a:lnTo>
                  <a:lnTo>
                    <a:pt x="8032241" y="1164284"/>
                  </a:lnTo>
                  <a:lnTo>
                    <a:pt x="8063432" y="1133093"/>
                  </a:lnTo>
                  <a:lnTo>
                    <a:pt x="8087208" y="1095694"/>
                  </a:lnTo>
                  <a:lnTo>
                    <a:pt x="8102360" y="1053297"/>
                  </a:lnTo>
                  <a:lnTo>
                    <a:pt x="8107680" y="1007110"/>
                  </a:lnTo>
                  <a:lnTo>
                    <a:pt x="8107680" y="201422"/>
                  </a:lnTo>
                  <a:lnTo>
                    <a:pt x="8102360" y="155234"/>
                  </a:lnTo>
                  <a:lnTo>
                    <a:pt x="8087208" y="112837"/>
                  </a:lnTo>
                  <a:lnTo>
                    <a:pt x="8063432" y="75438"/>
                  </a:lnTo>
                  <a:lnTo>
                    <a:pt x="8032241" y="44247"/>
                  </a:lnTo>
                  <a:lnTo>
                    <a:pt x="7994842" y="20471"/>
                  </a:lnTo>
                  <a:lnTo>
                    <a:pt x="7952445" y="5319"/>
                  </a:lnTo>
                  <a:lnTo>
                    <a:pt x="7906258" y="0"/>
                  </a:lnTo>
                  <a:close/>
                </a:path>
              </a:pathLst>
            </a:custGeom>
            <a:solidFill>
              <a:srgbClr val="001F5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1891" y="4262627"/>
              <a:ext cx="8107680" cy="1209040"/>
            </a:xfrm>
            <a:custGeom>
              <a:avLst/>
              <a:gdLst/>
              <a:ahLst/>
              <a:cxnLst/>
              <a:rect l="l" t="t" r="r" b="b"/>
              <a:pathLst>
                <a:path w="8107680" h="1209039">
                  <a:moveTo>
                    <a:pt x="0" y="201422"/>
                  </a:moveTo>
                  <a:lnTo>
                    <a:pt x="5319" y="155234"/>
                  </a:lnTo>
                  <a:lnTo>
                    <a:pt x="20471" y="112837"/>
                  </a:lnTo>
                  <a:lnTo>
                    <a:pt x="44247" y="75438"/>
                  </a:lnTo>
                  <a:lnTo>
                    <a:pt x="75438" y="44247"/>
                  </a:lnTo>
                  <a:lnTo>
                    <a:pt x="112837" y="20471"/>
                  </a:lnTo>
                  <a:lnTo>
                    <a:pt x="155234" y="5319"/>
                  </a:lnTo>
                  <a:lnTo>
                    <a:pt x="201422" y="0"/>
                  </a:lnTo>
                  <a:lnTo>
                    <a:pt x="7906258" y="0"/>
                  </a:lnTo>
                  <a:lnTo>
                    <a:pt x="7952445" y="5319"/>
                  </a:lnTo>
                  <a:lnTo>
                    <a:pt x="7994842" y="20471"/>
                  </a:lnTo>
                  <a:lnTo>
                    <a:pt x="8032241" y="44247"/>
                  </a:lnTo>
                  <a:lnTo>
                    <a:pt x="8063432" y="75438"/>
                  </a:lnTo>
                  <a:lnTo>
                    <a:pt x="8087208" y="112837"/>
                  </a:lnTo>
                  <a:lnTo>
                    <a:pt x="8102360" y="155234"/>
                  </a:lnTo>
                  <a:lnTo>
                    <a:pt x="8107680" y="201422"/>
                  </a:lnTo>
                  <a:lnTo>
                    <a:pt x="8107680" y="1007110"/>
                  </a:lnTo>
                  <a:lnTo>
                    <a:pt x="8102360" y="1053297"/>
                  </a:lnTo>
                  <a:lnTo>
                    <a:pt x="8087208" y="1095694"/>
                  </a:lnTo>
                  <a:lnTo>
                    <a:pt x="8063432" y="1133093"/>
                  </a:lnTo>
                  <a:lnTo>
                    <a:pt x="8032241" y="1164284"/>
                  </a:lnTo>
                  <a:lnTo>
                    <a:pt x="7994842" y="1188060"/>
                  </a:lnTo>
                  <a:lnTo>
                    <a:pt x="7952445" y="1203212"/>
                  </a:lnTo>
                  <a:lnTo>
                    <a:pt x="7906258" y="1208532"/>
                  </a:lnTo>
                  <a:lnTo>
                    <a:pt x="201422" y="1208532"/>
                  </a:lnTo>
                  <a:lnTo>
                    <a:pt x="155234" y="1203212"/>
                  </a:lnTo>
                  <a:lnTo>
                    <a:pt x="112837" y="1188060"/>
                  </a:lnTo>
                  <a:lnTo>
                    <a:pt x="75438" y="1164284"/>
                  </a:lnTo>
                  <a:lnTo>
                    <a:pt x="44247" y="1133093"/>
                  </a:lnTo>
                  <a:lnTo>
                    <a:pt x="20471" y="1095694"/>
                  </a:lnTo>
                  <a:lnTo>
                    <a:pt x="5319" y="1053297"/>
                  </a:lnTo>
                  <a:lnTo>
                    <a:pt x="0" y="1007110"/>
                  </a:lnTo>
                  <a:lnTo>
                    <a:pt x="0" y="201422"/>
                  </a:lnTo>
                  <a:close/>
                </a:path>
              </a:pathLst>
            </a:custGeom>
            <a:ln w="12700">
              <a:solidFill>
                <a:srgbClr val="632D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5163" y="2602230"/>
            <a:ext cx="2362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9740" marR="5080" indent="-460375">
              <a:lnSpc>
                <a:spcPct val="100000"/>
              </a:lnSpc>
              <a:spcBef>
                <a:spcPts val="105"/>
              </a:spcBef>
            </a:pPr>
            <a:r>
              <a:rPr sz="3200" i="1" spc="-60" dirty="0">
                <a:latin typeface="Trebuchet MS"/>
                <a:cs typeface="Trebuchet MS"/>
              </a:rPr>
              <a:t>Unsupervised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3415" y="2602230"/>
            <a:ext cx="25400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6570" marR="5080" indent="-497205">
              <a:lnSpc>
                <a:spcPct val="100000"/>
              </a:lnSpc>
              <a:spcBef>
                <a:spcPts val="105"/>
              </a:spcBef>
            </a:pPr>
            <a:r>
              <a:rPr sz="3200" i="1" spc="-120" dirty="0">
                <a:latin typeface="Trebuchet MS"/>
                <a:cs typeface="Trebuchet MS"/>
              </a:rPr>
              <a:t>Reinforcement </a:t>
            </a:r>
            <a:r>
              <a:rPr sz="3200" i="1" spc="-10" dirty="0"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61739" y="4665090"/>
            <a:ext cx="2554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sz="3200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3055" y="976883"/>
            <a:ext cx="5892165" cy="5881370"/>
            <a:chOff x="6163055" y="976883"/>
            <a:chExt cx="5892165" cy="5881370"/>
          </a:xfrm>
        </p:grpSpPr>
        <p:sp>
          <p:nvSpPr>
            <p:cNvPr id="3" name="object 3"/>
            <p:cNvSpPr/>
            <p:nvPr/>
          </p:nvSpPr>
          <p:spPr>
            <a:xfrm>
              <a:off x="6163055" y="1097279"/>
              <a:ext cx="5572125" cy="5760720"/>
            </a:xfrm>
            <a:custGeom>
              <a:avLst/>
              <a:gdLst/>
              <a:ahLst/>
              <a:cxnLst/>
              <a:rect l="l" t="t" r="r" b="b"/>
              <a:pathLst>
                <a:path w="5572125" h="5760720">
                  <a:moveTo>
                    <a:pt x="5571744" y="0"/>
                  </a:moveTo>
                  <a:lnTo>
                    <a:pt x="0" y="0"/>
                  </a:lnTo>
                  <a:lnTo>
                    <a:pt x="0" y="5760720"/>
                  </a:lnTo>
                  <a:lnTo>
                    <a:pt x="5571744" y="5760720"/>
                  </a:lnTo>
                  <a:lnTo>
                    <a:pt x="5571744" y="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81616" y="976883"/>
              <a:ext cx="2173605" cy="5166360"/>
            </a:xfrm>
            <a:custGeom>
              <a:avLst/>
              <a:gdLst/>
              <a:ahLst/>
              <a:cxnLst/>
              <a:rect l="l" t="t" r="r" b="b"/>
              <a:pathLst>
                <a:path w="2173604" h="5166360">
                  <a:moveTo>
                    <a:pt x="1336548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1336548" y="120396"/>
                  </a:lnTo>
                  <a:lnTo>
                    <a:pt x="1336548" y="0"/>
                  </a:lnTo>
                  <a:close/>
                </a:path>
                <a:path w="2173604" h="5166360">
                  <a:moveTo>
                    <a:pt x="2173224" y="4849876"/>
                  </a:moveTo>
                  <a:lnTo>
                    <a:pt x="1966087" y="4849876"/>
                  </a:lnTo>
                  <a:lnTo>
                    <a:pt x="1966087" y="4641596"/>
                  </a:lnTo>
                  <a:lnTo>
                    <a:pt x="1854581" y="4641596"/>
                  </a:lnTo>
                  <a:lnTo>
                    <a:pt x="1854581" y="4849876"/>
                  </a:lnTo>
                  <a:lnTo>
                    <a:pt x="1647444" y="4849876"/>
                  </a:lnTo>
                  <a:lnTo>
                    <a:pt x="1647444" y="4959096"/>
                  </a:lnTo>
                  <a:lnTo>
                    <a:pt x="1854581" y="4959096"/>
                  </a:lnTo>
                  <a:lnTo>
                    <a:pt x="1854581" y="5166106"/>
                  </a:lnTo>
                  <a:lnTo>
                    <a:pt x="1966087" y="5166106"/>
                  </a:lnTo>
                  <a:lnTo>
                    <a:pt x="1966087" y="4959096"/>
                  </a:lnTo>
                  <a:lnTo>
                    <a:pt x="2173224" y="4959096"/>
                  </a:lnTo>
                  <a:lnTo>
                    <a:pt x="2173224" y="4849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63055" y="1097280"/>
            <a:ext cx="5573395" cy="4729480"/>
          </a:xfrm>
          <a:prstGeom prst="rect">
            <a:avLst/>
          </a:prstGeom>
          <a:solidFill>
            <a:srgbClr val="E1E8E8"/>
          </a:solidFill>
        </p:spPr>
        <p:txBody>
          <a:bodyPr vert="horz" wrap="square" lIns="0" tIns="777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20"/>
              </a:spcBef>
            </a:pPr>
            <a:endParaRPr sz="6000">
              <a:latin typeface="Times New Roman"/>
              <a:cs typeface="Times New Roman"/>
            </a:endParaRPr>
          </a:p>
          <a:p>
            <a:pPr marL="473075" marR="704850">
              <a:lnSpc>
                <a:spcPct val="100000"/>
              </a:lnSpc>
            </a:pPr>
            <a:r>
              <a:rPr sz="6000" spc="-275" dirty="0">
                <a:latin typeface="Arial"/>
                <a:cs typeface="Arial"/>
              </a:rPr>
              <a:t>Machine </a:t>
            </a:r>
            <a:r>
              <a:rPr sz="6000" spc="-315" dirty="0">
                <a:latin typeface="Arial"/>
                <a:cs typeface="Arial"/>
              </a:rPr>
              <a:t>Learning</a:t>
            </a:r>
            <a:r>
              <a:rPr sz="6000" spc="-535" dirty="0">
                <a:latin typeface="Arial"/>
                <a:cs typeface="Arial"/>
              </a:rPr>
              <a:t> </a:t>
            </a:r>
            <a:r>
              <a:rPr sz="6000" spc="-20" dirty="0">
                <a:latin typeface="Arial"/>
                <a:cs typeface="Arial"/>
              </a:rPr>
              <a:t>(ML)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Machine</a:t>
            </a:r>
            <a:r>
              <a:rPr spc="-390" dirty="0"/>
              <a:t> </a:t>
            </a:r>
            <a:r>
              <a:rPr spc="-204" dirty="0"/>
              <a:t>learning</a:t>
            </a:r>
            <a:r>
              <a:rPr spc="-395" dirty="0"/>
              <a:t> </a:t>
            </a:r>
            <a:r>
              <a:rPr spc="-20" dirty="0"/>
              <a:t>(ML)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39" y="2316607"/>
            <a:ext cx="9643161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Arthur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Samuel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coined</a:t>
            </a:r>
            <a:r>
              <a:rPr sz="2400" spc="-100" dirty="0">
                <a:latin typeface="Trebuchet MS"/>
                <a:cs typeface="Trebuchet MS"/>
              </a:rPr>
              <a:t> the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term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1959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"Learning"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explicitly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programmed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2450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spc="-75" dirty="0">
                <a:latin typeface="Trebuchet MS"/>
                <a:cs typeface="Trebuchet MS"/>
              </a:rPr>
              <a:t>Prediction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decisions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data</a:t>
            </a:r>
            <a:endParaRPr sz="2400" dirty="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Font typeface="Carlito"/>
              <a:buChar char="–"/>
              <a:tabLst>
                <a:tab pos="240029" algn="l"/>
              </a:tabLst>
            </a:pP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more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accurate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90" y="5044313"/>
            <a:ext cx="3933825" cy="365760"/>
          </a:xfrm>
          <a:prstGeom prst="rect">
            <a:avLst/>
          </a:prstGeom>
          <a:solidFill>
            <a:srgbClr val="FB765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spc="-35" dirty="0">
                <a:latin typeface="Trebuchet MS"/>
                <a:cs typeface="Trebuchet MS"/>
              </a:rPr>
              <a:t>What,</a:t>
            </a:r>
            <a:r>
              <a:rPr sz="2400" spc="-130" dirty="0">
                <a:latin typeface="Trebuchet MS"/>
                <a:cs typeface="Trebuchet MS"/>
              </a:rPr>
              <a:t> then,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deep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learning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3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Deep</a:t>
            </a:r>
            <a:r>
              <a:rPr spc="-395" dirty="0"/>
              <a:t> </a:t>
            </a:r>
            <a:r>
              <a:rPr spc="-229" dirty="0"/>
              <a:t>Learning</a:t>
            </a:r>
            <a:r>
              <a:rPr spc="-395" dirty="0"/>
              <a:t> </a:t>
            </a:r>
            <a:r>
              <a:rPr spc="-20" dirty="0"/>
              <a:t>(DL)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362" y="2378710"/>
            <a:ext cx="4141470" cy="365760"/>
          </a:xfrm>
          <a:prstGeom prst="rect">
            <a:avLst/>
          </a:prstGeom>
          <a:solidFill>
            <a:srgbClr val="FB765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30" dirty="0">
                <a:latin typeface="Trebuchet MS"/>
                <a:cs typeface="Trebuchet MS"/>
              </a:rPr>
              <a:t>Deep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learning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a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subset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of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ML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39" y="2845434"/>
            <a:ext cx="978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" algn="l"/>
              </a:tabLst>
            </a:pPr>
            <a:r>
              <a:rPr sz="2400" spc="-50" dirty="0">
                <a:latin typeface="Carlito"/>
                <a:cs typeface="Carlito"/>
              </a:rPr>
              <a:t>–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0" dirty="0">
                <a:latin typeface="Trebuchet MS"/>
                <a:cs typeface="Trebuchet MS"/>
              </a:rPr>
              <a:t>Neural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networks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Nodes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statistical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relationships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between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nodes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39" y="3085133"/>
            <a:ext cx="5152390" cy="1009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90"/>
              </a:spcBef>
            </a:pPr>
            <a:r>
              <a:rPr sz="2400" spc="-35" dirty="0">
                <a:latin typeface="Trebuchet MS"/>
                <a:cs typeface="Trebuchet MS"/>
              </a:rPr>
              <a:t>model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way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our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mind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21945" algn="l"/>
              </a:tabLst>
            </a:pPr>
            <a:r>
              <a:rPr sz="2400" spc="-50" dirty="0">
                <a:latin typeface="Carlito"/>
                <a:cs typeface="Carlito"/>
              </a:rPr>
              <a:t>–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0" dirty="0">
                <a:latin typeface="Trebuchet MS"/>
                <a:cs typeface="Trebuchet MS"/>
              </a:rPr>
              <a:t>One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layer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Approximate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predictions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9" y="4070984"/>
            <a:ext cx="7163434" cy="175006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1095"/>
              </a:spcBef>
              <a:buFont typeface="Carlito"/>
              <a:buChar char="–"/>
              <a:tabLst>
                <a:tab pos="321945" algn="l"/>
              </a:tabLst>
            </a:pPr>
            <a:r>
              <a:rPr sz="2400" spc="-35" dirty="0">
                <a:latin typeface="Trebuchet MS"/>
                <a:cs typeface="Trebuchet MS"/>
              </a:rPr>
              <a:t>Additional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layers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Optimize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refine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for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accuracy</a:t>
            </a:r>
            <a:endParaRPr sz="2400">
              <a:latin typeface="Trebuchet MS"/>
              <a:cs typeface="Trebuchet MS"/>
            </a:endParaRPr>
          </a:p>
          <a:p>
            <a:pPr marL="321945" indent="-309245">
              <a:lnSpc>
                <a:spcPct val="100000"/>
              </a:lnSpc>
              <a:spcBef>
                <a:spcPts val="994"/>
              </a:spcBef>
              <a:buFont typeface="Carlito"/>
              <a:buChar char="–"/>
              <a:tabLst>
                <a:tab pos="321945" algn="l"/>
              </a:tabLst>
            </a:pPr>
            <a:r>
              <a:rPr sz="2400" dirty="0">
                <a:latin typeface="Trebuchet MS"/>
                <a:cs typeface="Trebuchet MS"/>
              </a:rPr>
              <a:t>"Deep"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-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Multiple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layers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(More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than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layers)</a:t>
            </a:r>
            <a:endParaRPr sz="24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Courier New"/>
              <a:buChar char="o"/>
              <a:tabLst>
                <a:tab pos="697865" algn="l"/>
              </a:tabLst>
            </a:pPr>
            <a:r>
              <a:rPr sz="2000" spc="-45" dirty="0">
                <a:latin typeface="Trebuchet MS"/>
                <a:cs typeface="Trebuchet MS"/>
              </a:rPr>
              <a:t>Eliminates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some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pre-processing</a:t>
            </a:r>
            <a:endParaRPr sz="20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697865" algn="l"/>
              </a:tabLst>
            </a:pPr>
            <a:r>
              <a:rPr sz="2000" spc="-80" dirty="0">
                <a:latin typeface="Trebuchet MS"/>
                <a:cs typeface="Trebuchet MS"/>
              </a:rPr>
              <a:t>Better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with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unstructured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967</Words>
  <Application>Microsoft Office PowerPoint</Application>
  <PresentationFormat>Widescreen</PresentationFormat>
  <Paragraphs>227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Carlito</vt:lpstr>
      <vt:lpstr>Courier New</vt:lpstr>
      <vt:lpstr>Liberation Sans Narrow</vt:lpstr>
      <vt:lpstr>Times New Roman</vt:lpstr>
      <vt:lpstr>Trebuchet MS</vt:lpstr>
      <vt:lpstr>Wingdings</vt:lpstr>
      <vt:lpstr>Office Theme</vt:lpstr>
      <vt:lpstr>PowerPoint Presentation</vt:lpstr>
      <vt:lpstr>What makes us human ?</vt:lpstr>
      <vt:lpstr>Human Intelligence</vt:lpstr>
      <vt:lpstr>Artificial Intelligence (AI)</vt:lpstr>
      <vt:lpstr>Cognitive Computing</vt:lpstr>
      <vt:lpstr>Artificial Intelligence</vt:lpstr>
      <vt:lpstr>PowerPoint Presentation</vt:lpstr>
      <vt:lpstr>Machine learning (ML)</vt:lpstr>
      <vt:lpstr>Deep Learning (DL)</vt:lpstr>
      <vt:lpstr>PowerPoint Presentation</vt:lpstr>
      <vt:lpstr>Artificial Intelligence</vt:lpstr>
      <vt:lpstr>Supervised learning</vt:lpstr>
      <vt:lpstr>Some terms used</vt:lpstr>
      <vt:lpstr>Image classification</vt:lpstr>
      <vt:lpstr>Text Classification</vt:lpstr>
      <vt:lpstr>Handwriting Recognition</vt:lpstr>
      <vt:lpstr>Regression</vt:lpstr>
      <vt:lpstr>Medical Diagnosis</vt:lpstr>
      <vt:lpstr>Artificial Intelligence</vt:lpstr>
      <vt:lpstr>Unsupervised learning</vt:lpstr>
      <vt:lpstr>Clustering</vt:lpstr>
      <vt:lpstr>Finding outliers</vt:lpstr>
      <vt:lpstr>Meow Generator</vt:lpstr>
      <vt:lpstr>Generative AI : Some examples</vt:lpstr>
      <vt:lpstr>Artificial Intelligence</vt:lpstr>
      <vt:lpstr>Reinforcement learning (RL)</vt:lpstr>
      <vt:lpstr>Steps in implementing an AI model</vt:lpstr>
      <vt:lpstr>Steps in implementing an AI model</vt:lpstr>
      <vt:lpstr>Problem identification &amp; Data curation</vt:lpstr>
      <vt:lpstr>Data pre-processing</vt:lpstr>
      <vt:lpstr>Data pre-processing</vt:lpstr>
      <vt:lpstr>Choosing the AI model</vt:lpstr>
      <vt:lpstr>Training the model</vt:lpstr>
      <vt:lpstr>Training or "learning"</vt:lpstr>
      <vt:lpstr>Testing the model</vt:lpstr>
      <vt:lpstr>Steps in implementing an AI 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cp:lastModifiedBy>Manju Sreekumar</cp:lastModifiedBy>
  <cp:revision>5</cp:revision>
  <dcterms:created xsi:type="dcterms:W3CDTF">2024-02-01T17:47:30Z</dcterms:created>
  <dcterms:modified xsi:type="dcterms:W3CDTF">2024-07-22T05:47:57Z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2024-02-01T00:00:00Z</vt:filetime>
  </property>
  <property fmtid="{D5CDD505-2E9C-101B-9397-08002B2CF9AE}" pid="5" name="Producer">
    <vt:lpwstr>3-Heights(TM) PDF Security Shell 4.8.25.2 (http://www.pdf-tools.com)</vt:lpwstr>
  </property>
</Properties>
</file>