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5"/>
  </p:notesMasterIdLst>
  <p:sldIdLst>
    <p:sldId id="256" r:id="rId2"/>
    <p:sldId id="257" r:id="rId3"/>
    <p:sldId id="275" r:id="rId4"/>
    <p:sldId id="273" r:id="rId5"/>
    <p:sldId id="274" r:id="rId6"/>
    <p:sldId id="276" r:id="rId7"/>
    <p:sldId id="277" r:id="rId8"/>
    <p:sldId id="278" r:id="rId9"/>
    <p:sldId id="260" r:id="rId10"/>
    <p:sldId id="258" r:id="rId11"/>
    <p:sldId id="259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EECB4-C4B3-4308-ABCC-1C6AF9569A82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DB28-CBA2-4543-8169-4008AD284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01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1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E76-DCEE-4346-BC13-76F1F5D71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26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2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41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33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E76-DCEE-4346-BC13-76F1F5D71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56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6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5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8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7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7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3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1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3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77"/>
            <a:ext cx="12072026" cy="5671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4256" y="5856049"/>
            <a:ext cx="57101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latin typeface="Baskerville Old Face" panose="02020602080505020303" pitchFamily="18" charset="0"/>
              </a:rPr>
              <a:t>AI Demystified</a:t>
            </a:r>
            <a:endParaRPr lang="en-IN" sz="52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7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5" y="1533235"/>
            <a:ext cx="9686559" cy="4904587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E76-DCEE-4346-BC13-76F1F5D715E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81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Sensations in the field of AI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DeepFakes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E76-DCEE-4346-BC13-76F1F5D715E9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51" y="1447007"/>
            <a:ext cx="80486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3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3" y="1348509"/>
            <a:ext cx="9319491" cy="46920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E76-DCEE-4346-BC13-76F1F5D715E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4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AI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65" y="1242727"/>
            <a:ext cx="9931400" cy="55615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E76-DCEE-4346-BC13-76F1F5D715E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36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1218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capacity to learn and solve problems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simulation of human intelligence by machines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mimic or duplicate the function of human brain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deals with the automation of intelligent behavior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FE76-DCEE-4346-BC13-76F1F5D715E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42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7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0"/>
            <a:ext cx="12108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7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64" y="1967345"/>
            <a:ext cx="6425622" cy="475672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Intelligence, Machine Learning &amp; Deep Learning</a:t>
            </a:r>
            <a:endParaRPr lang="en-IN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3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257300"/>
            <a:ext cx="7931135" cy="558928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AI</a:t>
            </a:r>
            <a:endParaRPr lang="en-IN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7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7" y="301024"/>
            <a:ext cx="7167418" cy="656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neural network</a:t>
            </a:r>
            <a:endParaRPr lang="en-IN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8" y="1466850"/>
            <a:ext cx="7793182" cy="481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6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2" y="999786"/>
            <a:ext cx="11069595" cy="485842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  <a:endParaRPr lang="en-IN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9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79</Words>
  <Application>Microsoft Office PowerPoint</Application>
  <PresentationFormat>Widescreen</PresentationFormat>
  <Paragraphs>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Baskerville Old Face</vt:lpstr>
      <vt:lpstr>Calibri</vt:lpstr>
      <vt:lpstr>Calibri Light</vt:lpstr>
      <vt:lpstr>Times New Roman</vt:lpstr>
      <vt:lpstr>Wingdings</vt:lpstr>
      <vt:lpstr>Office Theme</vt:lpstr>
      <vt:lpstr>PowerPoint Presentation</vt:lpstr>
      <vt:lpstr>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Neural Networks</vt:lpstr>
      <vt:lpstr>Recent Sensations in the field of AI</vt:lpstr>
      <vt:lpstr>ChatGPT</vt:lpstr>
      <vt:lpstr>Future of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AI</dc:title>
  <dc:creator>dell</dc:creator>
  <cp:lastModifiedBy>Manju Sreekumar</cp:lastModifiedBy>
  <cp:revision>21</cp:revision>
  <dcterms:created xsi:type="dcterms:W3CDTF">2023-08-02T08:36:56Z</dcterms:created>
  <dcterms:modified xsi:type="dcterms:W3CDTF">2024-02-01T07:55:00Z</dcterms:modified>
</cp:coreProperties>
</file>