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609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741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746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nfo@rajindustries.org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l="6667" t="20000" r="20000"/>
          <a:stretch/>
        </p:blipFill>
        <p:spPr>
          <a:xfrm rot="10800000">
            <a:off x="1142999" y="304799"/>
            <a:ext cx="70104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81533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7200" b="1" i="0" u="none" strike="noStrike" cap="none" dirty="0" smtClean="0">
                <a:solidFill>
                  <a:srgbClr val="C00000"/>
                </a:solidFill>
                <a:latin typeface="SHREE-ENG-0363" pitchFamily="2" charset="0"/>
                <a:ea typeface="Arial"/>
                <a:cs typeface="Arial"/>
                <a:sym typeface="Arial"/>
              </a:rPr>
              <a:t>RAJ INDUSTRIES</a:t>
            </a:r>
            <a:r>
              <a:rPr lang="en-US" sz="5000" b="1" i="0" u="none" strike="noStrike" cap="none" dirty="0" smtClean="0">
                <a:solidFill>
                  <a:srgbClr val="C00000"/>
                </a:solidFill>
                <a:latin typeface="SHREE-ENG-0363" pitchFamily="2" charset="0"/>
                <a:ea typeface="Arial"/>
                <a:cs typeface="Arial"/>
                <a:sym typeface="Arial"/>
              </a:rPr>
              <a:t>,</a:t>
            </a:r>
            <a:br>
              <a:rPr lang="en-US" sz="5000" b="1" i="0" u="none" strike="noStrike" cap="none" dirty="0" smtClean="0">
                <a:solidFill>
                  <a:srgbClr val="C00000"/>
                </a:solidFill>
                <a:latin typeface="SHREE-ENG-0363" pitchFamily="2" charset="0"/>
                <a:ea typeface="Arial"/>
                <a:cs typeface="Arial"/>
                <a:sym typeface="Arial"/>
              </a:rPr>
            </a:br>
            <a:r>
              <a:rPr lang="en-US" sz="5000" b="1" i="0" u="none" strike="noStrike" cap="none" dirty="0" smtClean="0">
                <a:solidFill>
                  <a:srgbClr val="800000"/>
                </a:solidFill>
                <a:latin typeface="SHREE-ENG-0363" pitchFamily="2" charset="0"/>
                <a:ea typeface="Arial"/>
                <a:cs typeface="Arial"/>
                <a:sym typeface="Arial"/>
              </a:rPr>
              <a:t>BARAMATI</a:t>
            </a:r>
            <a:endParaRPr lang="en-US" sz="5000" b="1" i="0" u="none" strike="noStrike" cap="none" dirty="0">
              <a:solidFill>
                <a:srgbClr val="800000"/>
              </a:solidFill>
              <a:latin typeface="SHREE-ENG-036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457200" y="3962400"/>
            <a:ext cx="79247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ROVING TRANSPORT SYSTEM</a:t>
            </a:r>
          </a:p>
          <a:p>
            <a:pPr marL="64008" marR="0" lvl="0" indent="-507" algn="ctr" rtl="0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(RTS/BTS)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4800" y="4800600"/>
            <a:ext cx="533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828800" y="5181600"/>
            <a:ext cx="5410200" cy="2185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 42, MIDC, </a:t>
            </a:r>
            <a:b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Baramati - 413133, </a:t>
            </a:r>
            <a:b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Pune, Maharashtra, INDIA.</a:t>
            </a:r>
            <a:b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 - mail rajindustries@msn.com </a:t>
            </a:r>
            <a:r>
              <a:rPr lang="en-US" sz="17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info@rajindustries.org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Mobile - +91 98230 29550, Phone : +91 2112 243210</a:t>
            </a:r>
            <a:b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1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Marketed By………..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" marR="0" lvl="0" indent="-7619" algn="ctr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1" i="0" u="none" strike="noStrike" cap="none">
                <a:solidFill>
                  <a:srgbClr val="164A6C"/>
                </a:solidFill>
                <a:latin typeface="Georgia"/>
                <a:ea typeface="Georgia"/>
                <a:cs typeface="Georgia"/>
                <a:sym typeface="Georgia"/>
              </a:rPr>
              <a:t>India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" marR="0" lvl="0" indent="-7619" algn="ctr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1" i="0" u="none" strike="noStrike" cap="none">
                <a:solidFill>
                  <a:srgbClr val="164A6C"/>
                </a:solidFill>
                <a:latin typeface="Georgia"/>
                <a:ea typeface="Georgia"/>
                <a:cs typeface="Georgia"/>
                <a:sym typeface="Georgia"/>
              </a:rPr>
              <a:t>Inquiry for Bangladesh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Engineering Bangla Tex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Munjuri Bhaban (3rd Floor) 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Room No.402.8.D.I.T. Avenue 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(Ext) East Road, Motijheel C/A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Dhaka-1000,Bangladesh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Mobile:+88-01715404898,01829 641816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e-mail: banglatex80@yahoo.com / infobanglatex@gmail.com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MACHINETEX (INDIA) AGENCIES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612 Presinge Indi Estate Bawadi</a:t>
            </a:r>
          </a:p>
          <a:p>
            <a:pPr marL="365760" marR="0" lvl="0" indent="-264160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Cross Lane , off Marve road Malad (W) Mumbai 400 064</a:t>
            </a:r>
          </a:p>
          <a:p>
            <a:pPr marL="365760" marR="0" lvl="0" indent="-264160" algn="just" rtl="0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e-mail: machinetexindia@rediffmail.com 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276600"/>
            <a:ext cx="304799" cy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Photo Gallery</a:t>
            </a:r>
          </a:p>
        </p:txBody>
      </p:sp>
      <p:pic>
        <p:nvPicPr>
          <p:cNvPr id="191" name="Shape 19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728132" y="2249488"/>
            <a:ext cx="7687733" cy="43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304799" y="1828800"/>
            <a:ext cx="8613000" cy="484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304799" y="1904999"/>
            <a:ext cx="84328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304800" y="1828800"/>
            <a:ext cx="8610599" cy="484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304799" y="1752599"/>
            <a:ext cx="8686800" cy="4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229600" cy="1069847"/>
          </a:xfrm>
          <a:prstGeom prst="rect">
            <a:avLst/>
          </a:prstGeom>
          <a:solidFill>
            <a:srgbClr val="D5E8E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922200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9222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ABOUT US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2438400"/>
            <a:ext cx="8229600" cy="4136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Established in the year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1995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in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Maharashtra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inception, we have been involved in maintaining and servicing machines used in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Textile Industry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Offered by us - Roving transport system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3246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BBFA5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BBFA5"/>
                </a:solidFill>
                <a:latin typeface="Trebuchet MS"/>
                <a:ea typeface="Trebuchet MS"/>
                <a:cs typeface="Trebuchet MS"/>
                <a:sym typeface="Trebuchet MS"/>
              </a:rPr>
              <a:t>ROVING TRANSPORT SYSTEM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2743200"/>
            <a:ext cx="8229600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Plays the roll for transfer of bobbin from Speed frame               Ring frame creel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7" name="Shape 127"/>
          <p:cNvCxnSpPr/>
          <p:nvPr/>
        </p:nvCxnSpPr>
        <p:spPr>
          <a:xfrm>
            <a:off x="2971800" y="3505200"/>
            <a:ext cx="1143000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2484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RTS/BTS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Manual RTS/ BTS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Semi Automatic RTS/ BTS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Automatic RTS/ BTS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3246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Semi/Full Automatic RTS/BTS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" marR="0" lvl="0" indent="-7619" algn="ctr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Advantages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" marR="0" lvl="0" indent="-7619" algn="ctr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 sz="2500">
                <a:solidFill>
                  <a:srgbClr val="FFFF00"/>
                </a:solidFill>
              </a:rPr>
              <a:t>D</a:t>
            </a:r>
            <a:r>
              <a:rPr lang="en-US" sz="25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isadvantages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6F1EE"/>
              </a:gs>
              <a:gs pos="100000">
                <a:srgbClr val="DFC6B9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Less manpower required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quality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6F1EE"/>
              </a:gs>
              <a:gs pos="100000">
                <a:srgbClr val="DFC6B9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3-10 times </a:t>
            </a:r>
            <a:r>
              <a:rPr lang="en-US"/>
              <a:t>h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igher cost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skilled labor required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Electricity required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Maintenance  time and cost high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Low productivity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Manual operated RTS system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Less manpower required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quality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Optimal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cost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U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nskilled labor can operate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Electricity not required</a:t>
            </a: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High productivity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</a:t>
            </a:r>
            <a:r>
              <a:rPr lang="en-US"/>
              <a:t>m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aintenance; </a:t>
            </a:r>
            <a:r>
              <a:rPr lang="en-US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aves time and cost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32460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2766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Diagrammatical presentation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l="33727" t="13964" r="33727" b="19369"/>
          <a:stretch/>
        </p:blipFill>
        <p:spPr>
          <a:xfrm>
            <a:off x="457200" y="2286000"/>
            <a:ext cx="8229600" cy="43434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60" name="Shape 1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Layout 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32460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7760" t="7892" r="9096" b="5764"/>
          <a:stretch/>
        </p:blipFill>
        <p:spPr>
          <a:xfrm>
            <a:off x="1066800" y="2514600"/>
            <a:ext cx="7239000" cy="3733800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1A079"/>
              </a:buClr>
              <a:buSzPct val="25000"/>
              <a:buFont typeface="Trebuchet MS"/>
              <a:buNone/>
            </a:pPr>
            <a:r>
              <a:rPr lang="en-US" sz="3600" b="1" i="0" u="sng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>MILLS USING ROVING TRANSPORT SYSTEM (RTS)</a:t>
            </a:r>
            <a:r>
              <a:rPr lang="en-US" sz="36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600" b="1" i="0" u="none" strike="noStrike" cap="none">
                <a:solidFill>
                  <a:srgbClr val="E1A07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1" i="0" u="none" strike="noStrike" cap="none">
              <a:solidFill>
                <a:srgbClr val="E1A0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clients in India = 72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 execution =  10</a:t>
            </a: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Bangladesh = 03 </a:t>
            </a:r>
          </a:p>
          <a:p>
            <a:pPr marL="365760" marR="0" lvl="0" indent="-26416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553200"/>
            <a:ext cx="304799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</Words>
  <Application>Microsoft Office PowerPoint</Application>
  <PresentationFormat>On-screen Show (4:3)</PresentationFormat>
  <Paragraphs>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RAJ INDUSTRIES, BARAMATI</vt:lpstr>
      <vt:lpstr>ABOUT US</vt:lpstr>
      <vt:lpstr>ROVING TRANSPORT SYSTEM</vt:lpstr>
      <vt:lpstr>Types of RTS/BTS</vt:lpstr>
      <vt:lpstr>Semi/Full Automatic RTS/BTS</vt:lpstr>
      <vt:lpstr>Manual operated RTS system</vt:lpstr>
      <vt:lpstr>Diagrammatical presentation</vt:lpstr>
      <vt:lpstr>Layout </vt:lpstr>
      <vt:lpstr>MILLS USING ROVING TRANSPORT SYSTEM (RTS) </vt:lpstr>
      <vt:lpstr>Marketed By………..</vt:lpstr>
      <vt:lpstr>Photo Gallery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 INDUSTRIES,  BARAMATI</dc:title>
  <dc:creator>Rajan Nair</dc:creator>
  <cp:lastModifiedBy>Rajan</cp:lastModifiedBy>
  <cp:revision>2</cp:revision>
  <dcterms:modified xsi:type="dcterms:W3CDTF">2016-01-21T06:05:46Z</dcterms:modified>
</cp:coreProperties>
</file>