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 NAIR" userId="b3cffa14ffda358f" providerId="LiveId" clId="{DD6F03C7-681F-4E5A-A8A5-80835A3C27AE}"/>
    <pc:docChg chg="modSld">
      <pc:chgData name="ATHARV NAIR" userId="b3cffa14ffda358f" providerId="LiveId" clId="{DD6F03C7-681F-4E5A-A8A5-80835A3C27AE}" dt="2023-03-24T06:40:11.143" v="36" actId="20577"/>
      <pc:docMkLst>
        <pc:docMk/>
      </pc:docMkLst>
      <pc:sldChg chg="addSp delSp modSp mod">
        <pc:chgData name="ATHARV NAIR" userId="b3cffa14ffda358f" providerId="LiveId" clId="{DD6F03C7-681F-4E5A-A8A5-80835A3C27AE}" dt="2023-03-24T06:40:11.143" v="36" actId="20577"/>
        <pc:sldMkLst>
          <pc:docMk/>
          <pc:sldMk cId="3146497052" sldId="261"/>
        </pc:sldMkLst>
        <pc:spChg chg="mod">
          <ac:chgData name="ATHARV NAIR" userId="b3cffa14ffda358f" providerId="LiveId" clId="{DD6F03C7-681F-4E5A-A8A5-80835A3C27AE}" dt="2023-03-24T06:40:11.143" v="36" actId="20577"/>
          <ac:spMkLst>
            <pc:docMk/>
            <pc:sldMk cId="3146497052" sldId="261"/>
            <ac:spMk id="3" creationId="{C7A81B90-F7B2-FF3D-14E0-FB762B743CA5}"/>
          </ac:spMkLst>
        </pc:spChg>
        <pc:spChg chg="add del">
          <ac:chgData name="ATHARV NAIR" userId="b3cffa14ffda358f" providerId="LiveId" clId="{DD6F03C7-681F-4E5A-A8A5-80835A3C27AE}" dt="2023-03-24T06:39:46.702" v="6"/>
          <ac:spMkLst>
            <pc:docMk/>
            <pc:sldMk cId="3146497052" sldId="261"/>
            <ac:spMk id="4" creationId="{E8CE32F2-B0ED-3CF1-BFD5-59633512E54B}"/>
          </ac:spMkLst>
        </pc:spChg>
      </pc:sldChg>
    </pc:docChg>
  </pc:docChgLst>
  <pc:docChgLst>
    <pc:chgData name="ATHARV NAIR" userId="b3cffa14ffda358f" providerId="LiveId" clId="{4B5B4393-7A32-4724-B17A-7288F023A590}"/>
    <pc:docChg chg="addSld delSld modSld">
      <pc:chgData name="ATHARV NAIR" userId="b3cffa14ffda358f" providerId="LiveId" clId="{4B5B4393-7A32-4724-B17A-7288F023A590}" dt="2023-03-01T09:56:15.741" v="193" actId="20577"/>
      <pc:docMkLst>
        <pc:docMk/>
      </pc:docMkLst>
      <pc:sldChg chg="modSp mod">
        <pc:chgData name="ATHARV NAIR" userId="b3cffa14ffda358f" providerId="LiveId" clId="{4B5B4393-7A32-4724-B17A-7288F023A590}" dt="2023-03-01T09:55:48.086" v="114" actId="2"/>
        <pc:sldMkLst>
          <pc:docMk/>
          <pc:sldMk cId="1280204975" sldId="258"/>
        </pc:sldMkLst>
        <pc:spChg chg="mod">
          <ac:chgData name="ATHARV NAIR" userId="b3cffa14ffda358f" providerId="LiveId" clId="{4B5B4393-7A32-4724-B17A-7288F023A590}" dt="2023-03-01T09:55:48.086" v="114" actId="2"/>
          <ac:spMkLst>
            <pc:docMk/>
            <pc:sldMk cId="1280204975" sldId="258"/>
            <ac:spMk id="3" creationId="{FE97BA3E-C452-0512-6AED-DB756CC148EF}"/>
          </ac:spMkLst>
        </pc:spChg>
      </pc:sldChg>
      <pc:sldChg chg="del">
        <pc:chgData name="ATHARV NAIR" userId="b3cffa14ffda358f" providerId="LiveId" clId="{4B5B4393-7A32-4724-B17A-7288F023A590}" dt="2023-03-01T03:50:12.122" v="0" actId="47"/>
        <pc:sldMkLst>
          <pc:docMk/>
          <pc:sldMk cId="2958741342" sldId="259"/>
        </pc:sldMkLst>
      </pc:sldChg>
      <pc:sldChg chg="modSp new mod">
        <pc:chgData name="ATHARV NAIR" userId="b3cffa14ffda358f" providerId="LiveId" clId="{4B5B4393-7A32-4724-B17A-7288F023A590}" dt="2023-03-01T09:56:15.741" v="193" actId="20577"/>
        <pc:sldMkLst>
          <pc:docMk/>
          <pc:sldMk cId="3146497052" sldId="261"/>
        </pc:sldMkLst>
        <pc:spChg chg="mod">
          <ac:chgData name="ATHARV NAIR" userId="b3cffa14ffda358f" providerId="LiveId" clId="{4B5B4393-7A32-4724-B17A-7288F023A590}" dt="2023-03-01T09:54:24.919" v="25" actId="20577"/>
          <ac:spMkLst>
            <pc:docMk/>
            <pc:sldMk cId="3146497052" sldId="261"/>
            <ac:spMk id="2" creationId="{D91953CB-CEA1-CAD8-E838-194B2FD79B03}"/>
          </ac:spMkLst>
        </pc:spChg>
        <pc:spChg chg="mod">
          <ac:chgData name="ATHARV NAIR" userId="b3cffa14ffda358f" providerId="LiveId" clId="{4B5B4393-7A32-4724-B17A-7288F023A590}" dt="2023-03-01T09:56:15.741" v="193" actId="20577"/>
          <ac:spMkLst>
            <pc:docMk/>
            <pc:sldMk cId="3146497052" sldId="261"/>
            <ac:spMk id="3" creationId="{C7A81B90-F7B2-FF3D-14E0-FB762B743C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yessa/salary-prediction-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58C9-AA74-DA38-0D91-E6A588AC8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SALARY PREDICTION USING MACHINE LEARNING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F8C25-D545-DC32-68A1-8952DE5EE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BY-ATHARV.NAIR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0765-10F4-A9F8-2ABE-9F839B91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  &amp;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04A9-B8CB-AC32-E4B0-C76C12F5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prediction is taken from Kaggle.</a:t>
            </a:r>
          </a:p>
          <a:p>
            <a:r>
              <a:rPr lang="en-US" dirty="0"/>
              <a:t>Link(</a:t>
            </a:r>
            <a:r>
              <a:rPr lang="en-US" dirty="0">
                <a:hlinkClick r:id="rId2"/>
              </a:rPr>
              <a:t>https://www.kaggle.com/datasets/ayessa/salary-prediction-classification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Prediction task is to determine whether a person makes over 50K a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4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5EF8-CE40-6BA0-7230-F88D8F9E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34927"/>
            <a:ext cx="9905998" cy="663744"/>
          </a:xfrm>
        </p:spPr>
        <p:txBody>
          <a:bodyPr/>
          <a:lstStyle/>
          <a:p>
            <a:r>
              <a:rPr lang="en-US" dirty="0"/>
              <a:t>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A723-2277-7B56-12D0-5362274A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50549"/>
            <a:ext cx="9905999" cy="4572524"/>
          </a:xfrm>
        </p:spPr>
        <p:txBody>
          <a:bodyPr/>
          <a:lstStyle/>
          <a:p>
            <a:r>
              <a:rPr lang="en-US" dirty="0">
                <a:solidFill>
                  <a:srgbClr val="3C4043"/>
                </a:solidFill>
                <a:latin typeface="Inter"/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E.D.A: Take a good look around the data .Analyze the data and make meaning full insight out of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Pre-Process the data check if null values are there then fill or remove it using statistical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Visualizing the data is an important step so visualize the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Inter"/>
              </a:rPr>
              <a:t>Choosing the appropriate model and check the accuracy score of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6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ECC1-1D62-A749-950B-B9E4345E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OF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BA3E-C452-0512-6AED-DB756CC1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has (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32561 rows × 15 columns).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names are as follows(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'age', 'workclass', 'fnlwgt', 'education', 'education-num', 'marital-status', 'occupation', 'relationship', 'race', 'sex', 'capital-gain', 'capital-loss', 'hours-per-week', 'native-country', 'salary’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020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53CB-CEA1-CAD8-E838-194B2FD79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OF THE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81B90-F7B2-FF3D-14E0-FB762B743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best result is given by XG-BOOST (Hyper-</a:t>
            </a:r>
            <a:r>
              <a:rPr lang="en-US" dirty="0" err="1"/>
              <a:t>ParaMATER</a:t>
            </a:r>
            <a:r>
              <a:rPr lang="en-US" dirty="0"/>
              <a:t>) AlGORITHM WHICH GIVES 87.20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4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266</TotalTime>
  <Words>193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Inter</vt:lpstr>
      <vt:lpstr>Times New Roman</vt:lpstr>
      <vt:lpstr>Tw Cen MT</vt:lpstr>
      <vt:lpstr>Circuit</vt:lpstr>
      <vt:lpstr>SALARY PREDICTION USING MACHINE LEARNING ALGORITHMS</vt:lpstr>
      <vt:lpstr>DATA PREPARATION   &amp; OBJECTIVE</vt:lpstr>
      <vt:lpstr>FLOW</vt:lpstr>
      <vt:lpstr>BASIC INFORMATION OF THE DATA</vt:lpstr>
      <vt:lpstr>PERFORMANCE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USING MACHINE LEARNING ALGORITHMS</dc:title>
  <dc:creator>ATHARV NAIR</dc:creator>
  <cp:lastModifiedBy>ATHARV NAIR</cp:lastModifiedBy>
  <cp:revision>1</cp:revision>
  <dcterms:created xsi:type="dcterms:W3CDTF">2023-03-01T03:37:55Z</dcterms:created>
  <dcterms:modified xsi:type="dcterms:W3CDTF">2023-03-24T06:40:13Z</dcterms:modified>
</cp:coreProperties>
</file>