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50315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1B4C3-FFF0-4656-84DA-CEA28D34D0B1}"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408121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3542608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1556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3075502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1607325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1714228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3932083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54104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3725357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2461487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31B4C3-FFF0-4656-84DA-CEA28D34D0B1}"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62514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31B4C3-FFF0-4656-84DA-CEA28D34D0B1}"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324017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230510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78682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631B4C3-FFF0-4656-84DA-CEA28D34D0B1}" type="datetimeFigureOut">
              <a:rPr lang="en-US" smtClean="0"/>
              <a:t>12/9/2020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288321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1B4C3-FFF0-4656-84DA-CEA28D34D0B1}"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82BAF-3C50-48AC-9282-3C70C678324B}" type="slidenum">
              <a:rPr lang="en-US" smtClean="0"/>
              <a:t>‹#›</a:t>
            </a:fld>
            <a:endParaRPr lang="en-US"/>
          </a:p>
        </p:txBody>
      </p:sp>
    </p:spTree>
    <p:extLst>
      <p:ext uri="{BB962C8B-B14F-4D97-AF65-F5344CB8AC3E}">
        <p14:creationId xmlns:p14="http://schemas.microsoft.com/office/powerpoint/2010/main" val="129243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31B4C3-FFF0-4656-84DA-CEA28D34D0B1}" type="datetimeFigureOut">
              <a:rPr lang="en-US" smtClean="0"/>
              <a:t>12/9/2020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8882BAF-3C50-48AC-9282-3C70C678324B}" type="slidenum">
              <a:rPr lang="en-US" smtClean="0"/>
              <a:t>‹#›</a:t>
            </a:fld>
            <a:endParaRPr lang="en-US"/>
          </a:p>
        </p:txBody>
      </p:sp>
    </p:spTree>
    <p:extLst>
      <p:ext uri="{BB962C8B-B14F-4D97-AF65-F5344CB8AC3E}">
        <p14:creationId xmlns:p14="http://schemas.microsoft.com/office/powerpoint/2010/main" val="263581831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vdocs.io/pygame/" TargetMode="External"/><Relationship Id="rId2" Type="http://schemas.openxmlformats.org/officeDocument/2006/relationships/hyperlink" Target="https://www.pygame.org/docs/" TargetMode="External"/><Relationship Id="rId1" Type="http://schemas.openxmlformats.org/officeDocument/2006/relationships/slideLayout" Target="../slideLayouts/slideLayout2.xml"/><Relationship Id="rId4" Type="http://schemas.openxmlformats.org/officeDocument/2006/relationships/hyperlink" Target="https://www.youtube.com/watch?v=i6xMBig-pP4&amp;list=PLzMcBGfZo4-lp3jAExUCewBfMx3UZFkh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F84D-69A3-43F5-8781-BD48226FC353}"/>
              </a:ext>
            </a:extLst>
          </p:cNvPr>
          <p:cNvSpPr>
            <a:spLocks noGrp="1"/>
          </p:cNvSpPr>
          <p:nvPr>
            <p:ph type="ctrTitle"/>
          </p:nvPr>
        </p:nvSpPr>
        <p:spPr>
          <a:xfrm>
            <a:off x="1779973" y="798989"/>
            <a:ext cx="8632054" cy="939801"/>
          </a:xfrm>
        </p:spPr>
        <p:txBody>
          <a:bodyPr>
            <a:noAutofit/>
          </a:bodyPr>
          <a:lstStyle/>
          <a:p>
            <a:pPr algn="ctr"/>
            <a:r>
              <a:rPr lang="en-US" sz="2400" b="1" dirty="0"/>
              <a:t>Institute of Engineering, Thapathali Campus</a:t>
            </a:r>
            <a:br>
              <a:rPr lang="en-US" sz="3200" b="1" dirty="0"/>
            </a:br>
            <a:r>
              <a:rPr lang="en-US" sz="2400" b="1" dirty="0"/>
              <a:t>Department of Electronics and Computer Engineering</a:t>
            </a:r>
            <a:endParaRPr lang="en-US" sz="3200" b="1" dirty="0"/>
          </a:p>
        </p:txBody>
      </p:sp>
      <p:sp>
        <p:nvSpPr>
          <p:cNvPr id="3" name="Subtitle 2">
            <a:extLst>
              <a:ext uri="{FF2B5EF4-FFF2-40B4-BE49-F238E27FC236}">
                <a16:creationId xmlns:a16="http://schemas.microsoft.com/office/drawing/2014/main" id="{AD9931F8-B3FA-47B8-80FA-6D2E4ACFA819}"/>
              </a:ext>
            </a:extLst>
          </p:cNvPr>
          <p:cNvSpPr>
            <a:spLocks noGrp="1"/>
          </p:cNvSpPr>
          <p:nvPr>
            <p:ph type="subTitle" idx="1"/>
          </p:nvPr>
        </p:nvSpPr>
        <p:spPr>
          <a:xfrm>
            <a:off x="1524000" y="2146100"/>
            <a:ext cx="9144000" cy="1655762"/>
          </a:xfrm>
        </p:spPr>
        <p:txBody>
          <a:bodyPr>
            <a:normAutofit/>
          </a:bodyPr>
          <a:lstStyle/>
          <a:p>
            <a:pPr algn="ctr"/>
            <a:r>
              <a:rPr lang="en-US" sz="3600" b="1" dirty="0"/>
              <a:t>A Presentation on</a:t>
            </a:r>
            <a:br>
              <a:rPr lang="en-US" sz="4400" b="1" dirty="0"/>
            </a:br>
            <a:r>
              <a:rPr lang="en-US" sz="4400" b="1" dirty="0"/>
              <a:t>Dodge Racing Car Game </a:t>
            </a:r>
          </a:p>
        </p:txBody>
      </p:sp>
      <p:sp>
        <p:nvSpPr>
          <p:cNvPr id="4" name="TextBox 3">
            <a:extLst>
              <a:ext uri="{FF2B5EF4-FFF2-40B4-BE49-F238E27FC236}">
                <a16:creationId xmlns:a16="http://schemas.microsoft.com/office/drawing/2014/main" id="{AE548965-396A-438C-897C-6BEE2D759C44}"/>
              </a:ext>
            </a:extLst>
          </p:cNvPr>
          <p:cNvSpPr txBox="1"/>
          <p:nvPr/>
        </p:nvSpPr>
        <p:spPr>
          <a:xfrm>
            <a:off x="710214" y="4536489"/>
            <a:ext cx="5140171" cy="1754326"/>
          </a:xfrm>
          <a:prstGeom prst="rect">
            <a:avLst/>
          </a:prstGeom>
          <a:noFill/>
        </p:spPr>
        <p:txBody>
          <a:bodyPr wrap="square" rtlCol="0">
            <a:spAutoFit/>
          </a:bodyPr>
          <a:lstStyle/>
          <a:p>
            <a:r>
              <a:rPr lang="en-US" b="1" u="sng" dirty="0"/>
              <a:t>Team Members</a:t>
            </a:r>
            <a:br>
              <a:rPr lang="en-US" b="1" dirty="0"/>
            </a:br>
            <a:br>
              <a:rPr lang="en-US" b="1" dirty="0"/>
            </a:br>
            <a:r>
              <a:rPr lang="en-US" b="1" dirty="0"/>
              <a:t>Md. Afaque Ahmad     [ THA075BEI022 ]</a:t>
            </a:r>
            <a:br>
              <a:rPr lang="en-US" b="1" dirty="0"/>
            </a:br>
            <a:r>
              <a:rPr lang="en-US" b="1" dirty="0"/>
              <a:t>Munilal Mukhiya           [ THA075BEI024 ]</a:t>
            </a:r>
            <a:br>
              <a:rPr lang="en-US" b="1" dirty="0"/>
            </a:br>
            <a:r>
              <a:rPr lang="en-US" b="1" dirty="0"/>
              <a:t>Shiv Ranjan Gupta       [ THA075BEI039 ]</a:t>
            </a:r>
            <a:br>
              <a:rPr lang="en-US" b="1" dirty="0"/>
            </a:br>
            <a:r>
              <a:rPr lang="en-US" b="1" dirty="0"/>
              <a:t>Sushovan Shakya         [ THA075BEI046 ]</a:t>
            </a:r>
          </a:p>
        </p:txBody>
      </p:sp>
      <p:sp>
        <p:nvSpPr>
          <p:cNvPr id="5" name="TextBox 4">
            <a:extLst>
              <a:ext uri="{FF2B5EF4-FFF2-40B4-BE49-F238E27FC236}">
                <a16:creationId xmlns:a16="http://schemas.microsoft.com/office/drawing/2014/main" id="{722E5727-92F8-4471-97CB-0DCEEDFC2256}"/>
              </a:ext>
            </a:extLst>
          </p:cNvPr>
          <p:cNvSpPr txBox="1"/>
          <p:nvPr/>
        </p:nvSpPr>
        <p:spPr>
          <a:xfrm>
            <a:off x="7288567" y="4536489"/>
            <a:ext cx="4802820" cy="923330"/>
          </a:xfrm>
          <a:prstGeom prst="rect">
            <a:avLst/>
          </a:prstGeom>
          <a:noFill/>
        </p:spPr>
        <p:txBody>
          <a:bodyPr wrap="square" rtlCol="0">
            <a:spAutoFit/>
          </a:bodyPr>
          <a:lstStyle/>
          <a:p>
            <a:r>
              <a:rPr lang="en-US" b="1" u="sng" dirty="0"/>
              <a:t>Supervisor</a:t>
            </a:r>
            <a:br>
              <a:rPr lang="en-US" b="1" u="sng" dirty="0"/>
            </a:br>
            <a:br>
              <a:rPr lang="en-US" b="1" dirty="0"/>
            </a:br>
            <a:r>
              <a:rPr lang="en-US" b="1" dirty="0"/>
              <a:t>Er. Dipendra Rauniyar</a:t>
            </a:r>
          </a:p>
        </p:txBody>
      </p:sp>
    </p:spTree>
    <p:extLst>
      <p:ext uri="{BB962C8B-B14F-4D97-AF65-F5344CB8AC3E}">
        <p14:creationId xmlns:p14="http://schemas.microsoft.com/office/powerpoint/2010/main" val="2650942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EA74AC-4B68-446D-AAE0-4491BF2891D8}"/>
              </a:ext>
            </a:extLst>
          </p:cNvPr>
          <p:cNvPicPr>
            <a:picLocks noChangeAspect="1"/>
          </p:cNvPicPr>
          <p:nvPr/>
        </p:nvPicPr>
        <p:blipFill>
          <a:blip r:embed="rId2"/>
          <a:stretch>
            <a:fillRect/>
          </a:stretch>
        </p:blipFill>
        <p:spPr>
          <a:xfrm>
            <a:off x="472073" y="1291599"/>
            <a:ext cx="5244875" cy="3932349"/>
          </a:xfrm>
          <a:prstGeom prst="rect">
            <a:avLst/>
          </a:prstGeom>
        </p:spPr>
      </p:pic>
      <p:pic>
        <p:nvPicPr>
          <p:cNvPr id="5" name="Picture 4">
            <a:extLst>
              <a:ext uri="{FF2B5EF4-FFF2-40B4-BE49-F238E27FC236}">
                <a16:creationId xmlns:a16="http://schemas.microsoft.com/office/drawing/2014/main" id="{A6F72EEA-FFEC-4387-9880-F0DC131FDBA3}"/>
              </a:ext>
            </a:extLst>
          </p:cNvPr>
          <p:cNvPicPr>
            <a:picLocks noChangeAspect="1"/>
          </p:cNvPicPr>
          <p:nvPr/>
        </p:nvPicPr>
        <p:blipFill>
          <a:blip r:embed="rId3"/>
          <a:stretch>
            <a:fillRect/>
          </a:stretch>
        </p:blipFill>
        <p:spPr>
          <a:xfrm>
            <a:off x="6096000" y="1294222"/>
            <a:ext cx="5244875" cy="3929726"/>
          </a:xfrm>
          <a:prstGeom prst="rect">
            <a:avLst/>
          </a:prstGeom>
        </p:spPr>
      </p:pic>
    </p:spTree>
    <p:extLst>
      <p:ext uri="{BB962C8B-B14F-4D97-AF65-F5344CB8AC3E}">
        <p14:creationId xmlns:p14="http://schemas.microsoft.com/office/powerpoint/2010/main" val="44173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8F5F7-B600-4A37-A115-1FEC7B7741C7}"/>
              </a:ext>
            </a:extLst>
          </p:cNvPr>
          <p:cNvSpPr>
            <a:spLocks noGrp="1"/>
          </p:cNvSpPr>
          <p:nvPr>
            <p:ph idx="1"/>
          </p:nvPr>
        </p:nvSpPr>
        <p:spPr>
          <a:xfrm>
            <a:off x="703817" y="739023"/>
            <a:ext cx="9691934" cy="5493101"/>
          </a:xfrm>
        </p:spPr>
        <p:txBody>
          <a:bodyPr/>
          <a:lstStyle/>
          <a:p>
            <a:r>
              <a:rPr lang="en-US" dirty="0"/>
              <a:t>As long as the player car is dodging the oncoming cars, the score is increased. </a:t>
            </a:r>
          </a:p>
          <a:p>
            <a:r>
              <a:rPr lang="en-US" dirty="0"/>
              <a:t>When the score reaches a certain threshold value, the level of the game is increased.</a:t>
            </a:r>
          </a:p>
          <a:p>
            <a:r>
              <a:rPr lang="en-US" dirty="0"/>
              <a:t>Upon increasing the level, the pace of the game is increased.</a:t>
            </a:r>
          </a:p>
          <a:p>
            <a:r>
              <a:rPr lang="en-US" dirty="0"/>
              <a:t>The car can be accelerated by pressing s or decelerated by pressing d. However, the pace of the car cannot get slower than the pace of the level.</a:t>
            </a:r>
          </a:p>
        </p:txBody>
      </p:sp>
    </p:spTree>
    <p:extLst>
      <p:ext uri="{BB962C8B-B14F-4D97-AF65-F5344CB8AC3E}">
        <p14:creationId xmlns:p14="http://schemas.microsoft.com/office/powerpoint/2010/main" val="3206120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C77F-1CA3-47BA-A297-A63F4831ABA1}"/>
              </a:ext>
            </a:extLst>
          </p:cNvPr>
          <p:cNvSpPr>
            <a:spLocks noGrp="1"/>
          </p:cNvSpPr>
          <p:nvPr>
            <p:ph type="title"/>
          </p:nvPr>
        </p:nvSpPr>
        <p:spPr/>
        <p:txBody>
          <a:bodyPr/>
          <a:lstStyle/>
          <a:p>
            <a:r>
              <a:rPr lang="en-US" b="1" dirty="0"/>
              <a:t>Issues faced during development</a:t>
            </a:r>
          </a:p>
        </p:txBody>
      </p:sp>
      <p:sp>
        <p:nvSpPr>
          <p:cNvPr id="3" name="Content Placeholder 2">
            <a:extLst>
              <a:ext uri="{FF2B5EF4-FFF2-40B4-BE49-F238E27FC236}">
                <a16:creationId xmlns:a16="http://schemas.microsoft.com/office/drawing/2014/main" id="{F06A9666-92EE-485F-800F-CC02E545BCF2}"/>
              </a:ext>
            </a:extLst>
          </p:cNvPr>
          <p:cNvSpPr>
            <a:spLocks noGrp="1"/>
          </p:cNvSpPr>
          <p:nvPr>
            <p:ph idx="1"/>
          </p:nvPr>
        </p:nvSpPr>
        <p:spPr>
          <a:xfrm>
            <a:off x="726010" y="1853248"/>
            <a:ext cx="9838417" cy="4195481"/>
          </a:xfrm>
        </p:spPr>
        <p:txBody>
          <a:bodyPr/>
          <a:lstStyle/>
          <a:p>
            <a:r>
              <a:rPr lang="en-US" dirty="0"/>
              <a:t>Manipulating the images, changing its coordinates based on the keys pressed, was difficult.</a:t>
            </a:r>
          </a:p>
          <a:p>
            <a:r>
              <a:rPr lang="en-US" dirty="0"/>
              <a:t>It was difficult to implement the logic behind the collision of cars in the game.</a:t>
            </a:r>
          </a:p>
          <a:p>
            <a:r>
              <a:rPr lang="en-US" dirty="0"/>
              <a:t>When the screen size was expanded, the images were distorted.</a:t>
            </a:r>
          </a:p>
          <a:p>
            <a:r>
              <a:rPr lang="en-US" dirty="0"/>
              <a:t>The application is heavily dependent on the Python version installed on the machine. If the Python version is less than the required version, the program will not run.</a:t>
            </a:r>
          </a:p>
        </p:txBody>
      </p:sp>
    </p:spTree>
    <p:extLst>
      <p:ext uri="{BB962C8B-B14F-4D97-AF65-F5344CB8AC3E}">
        <p14:creationId xmlns:p14="http://schemas.microsoft.com/office/powerpoint/2010/main" val="400051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985B-BFA5-4D1D-8E3E-0EF3CDD6FC48}"/>
              </a:ext>
            </a:extLst>
          </p:cNvPr>
          <p:cNvSpPr>
            <a:spLocks noGrp="1"/>
          </p:cNvSpPr>
          <p:nvPr>
            <p:ph type="title"/>
          </p:nvPr>
        </p:nvSpPr>
        <p:spPr/>
        <p:txBody>
          <a:bodyPr/>
          <a:lstStyle/>
          <a:p>
            <a:r>
              <a:rPr lang="en-US" b="1" dirty="0"/>
              <a:t>Further Works</a:t>
            </a:r>
          </a:p>
        </p:txBody>
      </p:sp>
      <p:sp>
        <p:nvSpPr>
          <p:cNvPr id="3" name="Content Placeholder 2">
            <a:extLst>
              <a:ext uri="{FF2B5EF4-FFF2-40B4-BE49-F238E27FC236}">
                <a16:creationId xmlns:a16="http://schemas.microsoft.com/office/drawing/2014/main" id="{1C78630A-9EF4-415A-841C-E966E2960DDE}"/>
              </a:ext>
            </a:extLst>
          </p:cNvPr>
          <p:cNvSpPr>
            <a:spLocks noGrp="1"/>
          </p:cNvSpPr>
          <p:nvPr>
            <p:ph idx="1"/>
          </p:nvPr>
        </p:nvSpPr>
        <p:spPr>
          <a:xfrm>
            <a:off x="646111" y="1973019"/>
            <a:ext cx="8946541" cy="4195481"/>
          </a:xfrm>
        </p:spPr>
        <p:txBody>
          <a:bodyPr/>
          <a:lstStyle/>
          <a:p>
            <a:r>
              <a:rPr lang="en-US" dirty="0"/>
              <a:t>Since the current version is dependent only on the keyboard, touchscreen support will be added.</a:t>
            </a:r>
          </a:p>
          <a:p>
            <a:r>
              <a:rPr lang="en-US" dirty="0"/>
              <a:t>We are also planning to make the game gyroscopic, that is, the movement of the car will be based on the movement of the device.</a:t>
            </a:r>
          </a:p>
          <a:p>
            <a:r>
              <a:rPr lang="en-US" dirty="0"/>
              <a:t>We are also planning of releasing the game on Android and Apple devices.</a:t>
            </a:r>
          </a:p>
        </p:txBody>
      </p:sp>
    </p:spTree>
    <p:extLst>
      <p:ext uri="{BB962C8B-B14F-4D97-AF65-F5344CB8AC3E}">
        <p14:creationId xmlns:p14="http://schemas.microsoft.com/office/powerpoint/2010/main" val="191039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6F53-8CCB-4908-B807-5B0E0DD81A46}"/>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35317B14-D72F-4A45-87EF-61C40C59BF82}"/>
              </a:ext>
            </a:extLst>
          </p:cNvPr>
          <p:cNvSpPr>
            <a:spLocks noGrp="1"/>
          </p:cNvSpPr>
          <p:nvPr>
            <p:ph idx="1"/>
          </p:nvPr>
        </p:nvSpPr>
        <p:spPr>
          <a:xfrm>
            <a:off x="646111" y="1853248"/>
            <a:ext cx="8946541" cy="4195481"/>
          </a:xfrm>
        </p:spPr>
        <p:txBody>
          <a:bodyPr/>
          <a:lstStyle/>
          <a:p>
            <a:r>
              <a:rPr lang="en-US" dirty="0"/>
              <a:t>The Dodge Racing game can be implemented using any programming language. However, we chose Python programming language and the Pygame module due to its ease of use, easy and concise documentation.</a:t>
            </a:r>
          </a:p>
          <a:p>
            <a:r>
              <a:rPr lang="en-US" dirty="0"/>
              <a:t>The project is a 2D game, as Pygame is specifically made for 2D games, it was easy for us to create this game through the use of easy modules and methods.</a:t>
            </a:r>
          </a:p>
        </p:txBody>
      </p:sp>
    </p:spTree>
    <p:extLst>
      <p:ext uri="{BB962C8B-B14F-4D97-AF65-F5344CB8AC3E}">
        <p14:creationId xmlns:p14="http://schemas.microsoft.com/office/powerpoint/2010/main" val="428181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A9AD-C530-4EC1-A54C-AC3871C48001}"/>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39191BE4-9C81-477F-B2ED-F3C3CAD701CA}"/>
              </a:ext>
            </a:extLst>
          </p:cNvPr>
          <p:cNvSpPr>
            <a:spLocks noGrp="1"/>
          </p:cNvSpPr>
          <p:nvPr>
            <p:ph idx="1"/>
          </p:nvPr>
        </p:nvSpPr>
        <p:spPr/>
        <p:txBody>
          <a:bodyPr/>
          <a:lstStyle/>
          <a:p>
            <a:r>
              <a:rPr lang="en-US" dirty="0">
                <a:hlinkClick r:id="rId2"/>
              </a:rPr>
              <a:t>https://www.pygame.org/docs/</a:t>
            </a:r>
            <a:endParaRPr lang="en-US" dirty="0"/>
          </a:p>
          <a:p>
            <a:r>
              <a:rPr lang="en-US" dirty="0">
                <a:hlinkClick r:id="rId3"/>
              </a:rPr>
              <a:t>https://devdocs.io/pygame/</a:t>
            </a:r>
            <a:endParaRPr lang="en-US" dirty="0"/>
          </a:p>
          <a:p>
            <a:r>
              <a:rPr lang="en-US" dirty="0"/>
              <a:t>Tech with Tim: Pygame programming tutorials</a:t>
            </a:r>
            <a:br>
              <a:rPr lang="en-US" dirty="0"/>
            </a:br>
            <a:r>
              <a:rPr lang="en-US" dirty="0">
                <a:hlinkClick r:id="rId4"/>
              </a:rPr>
              <a:t>https://www.youtube.com/watch?v=i6xMBig-pP4&amp;list=PLzMcBGfZo4-lp3jAExUCewBfMx3UZFkh5</a:t>
            </a:r>
            <a:endParaRPr lang="en-US" dirty="0"/>
          </a:p>
        </p:txBody>
      </p:sp>
    </p:spTree>
    <p:extLst>
      <p:ext uri="{BB962C8B-B14F-4D97-AF65-F5344CB8AC3E}">
        <p14:creationId xmlns:p14="http://schemas.microsoft.com/office/powerpoint/2010/main" val="419683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B47A-5B10-4958-A13D-7A325FDBF421}"/>
              </a:ext>
            </a:extLst>
          </p:cNvPr>
          <p:cNvSpPr>
            <a:spLocks noGrp="1"/>
          </p:cNvSpPr>
          <p:nvPr>
            <p:ph type="title"/>
          </p:nvPr>
        </p:nvSpPr>
        <p:spPr>
          <a:xfrm>
            <a:off x="947951" y="609601"/>
            <a:ext cx="9404723" cy="1400530"/>
          </a:xfrm>
        </p:spPr>
        <p:txBody>
          <a:bodyPr/>
          <a:lstStyle/>
          <a:p>
            <a:r>
              <a:rPr lang="en-US" b="1" dirty="0"/>
              <a:t>Presentation Outline</a:t>
            </a:r>
          </a:p>
        </p:txBody>
      </p:sp>
      <p:sp>
        <p:nvSpPr>
          <p:cNvPr id="3" name="Content Placeholder 2">
            <a:extLst>
              <a:ext uri="{FF2B5EF4-FFF2-40B4-BE49-F238E27FC236}">
                <a16:creationId xmlns:a16="http://schemas.microsoft.com/office/drawing/2014/main" id="{021599B9-D2E0-4AA0-B838-0818277E6B59}"/>
              </a:ext>
            </a:extLst>
          </p:cNvPr>
          <p:cNvSpPr>
            <a:spLocks noGrp="1"/>
          </p:cNvSpPr>
          <p:nvPr>
            <p:ph idx="1"/>
          </p:nvPr>
        </p:nvSpPr>
        <p:spPr>
          <a:xfrm>
            <a:off x="810349" y="1751078"/>
            <a:ext cx="8946541" cy="4195481"/>
          </a:xfrm>
        </p:spPr>
        <p:txBody>
          <a:bodyPr>
            <a:normAutofit/>
          </a:bodyPr>
          <a:lstStyle/>
          <a:p>
            <a:r>
              <a:rPr lang="en-US" dirty="0"/>
              <a:t>Motivation</a:t>
            </a:r>
          </a:p>
          <a:p>
            <a:r>
              <a:rPr lang="en-US" dirty="0"/>
              <a:t>Objectives</a:t>
            </a:r>
          </a:p>
          <a:p>
            <a:r>
              <a:rPr lang="en-US" dirty="0"/>
              <a:t>Introduction</a:t>
            </a:r>
          </a:p>
          <a:p>
            <a:r>
              <a:rPr lang="en-US" dirty="0"/>
              <a:t>How the Program Works</a:t>
            </a:r>
          </a:p>
          <a:p>
            <a:r>
              <a:rPr lang="en-US" dirty="0"/>
              <a:t>Issues Faced During Development</a:t>
            </a:r>
          </a:p>
          <a:p>
            <a:r>
              <a:rPr lang="en-US" dirty="0"/>
              <a:t>Further Works </a:t>
            </a:r>
          </a:p>
          <a:p>
            <a:r>
              <a:rPr lang="en-US" dirty="0"/>
              <a:t>Conclusion</a:t>
            </a:r>
          </a:p>
          <a:p>
            <a:r>
              <a:rPr lang="en-US" dirty="0"/>
              <a:t>References</a:t>
            </a:r>
          </a:p>
        </p:txBody>
      </p:sp>
    </p:spTree>
    <p:extLst>
      <p:ext uri="{BB962C8B-B14F-4D97-AF65-F5344CB8AC3E}">
        <p14:creationId xmlns:p14="http://schemas.microsoft.com/office/powerpoint/2010/main" val="135809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15C4-3195-4292-B21A-FB7D289201EC}"/>
              </a:ext>
            </a:extLst>
          </p:cNvPr>
          <p:cNvSpPr>
            <a:spLocks noGrp="1"/>
          </p:cNvSpPr>
          <p:nvPr>
            <p:ph type="title"/>
          </p:nvPr>
        </p:nvSpPr>
        <p:spPr>
          <a:xfrm>
            <a:off x="646111" y="736803"/>
            <a:ext cx="9404723" cy="1400530"/>
          </a:xfrm>
        </p:spPr>
        <p:txBody>
          <a:bodyPr/>
          <a:lstStyle/>
          <a:p>
            <a:r>
              <a:rPr lang="en-US" b="1" dirty="0"/>
              <a:t>Motivation</a:t>
            </a:r>
          </a:p>
        </p:txBody>
      </p:sp>
      <p:sp>
        <p:nvSpPr>
          <p:cNvPr id="3" name="Content Placeholder 2">
            <a:extLst>
              <a:ext uri="{FF2B5EF4-FFF2-40B4-BE49-F238E27FC236}">
                <a16:creationId xmlns:a16="http://schemas.microsoft.com/office/drawing/2014/main" id="{7EA2A655-617E-4A5C-B4BE-F2480DC1437A}"/>
              </a:ext>
            </a:extLst>
          </p:cNvPr>
          <p:cNvSpPr>
            <a:spLocks noGrp="1"/>
          </p:cNvSpPr>
          <p:nvPr>
            <p:ph idx="1"/>
          </p:nvPr>
        </p:nvSpPr>
        <p:spPr>
          <a:xfrm>
            <a:off x="646111" y="1999651"/>
            <a:ext cx="8946541" cy="4195481"/>
          </a:xfrm>
        </p:spPr>
        <p:txBody>
          <a:bodyPr/>
          <a:lstStyle/>
          <a:p>
            <a:r>
              <a:rPr lang="en-US" dirty="0"/>
              <a:t>Will to do something new</a:t>
            </a:r>
          </a:p>
          <a:p>
            <a:r>
              <a:rPr lang="en-US" dirty="0"/>
              <a:t>Desire to learn something new</a:t>
            </a:r>
          </a:p>
          <a:p>
            <a:r>
              <a:rPr lang="en-US" dirty="0"/>
              <a:t>Application of theory learned in classes into practice</a:t>
            </a:r>
          </a:p>
          <a:p>
            <a:r>
              <a:rPr lang="en-US" dirty="0"/>
              <a:t>Improvement of skills</a:t>
            </a:r>
          </a:p>
        </p:txBody>
      </p:sp>
    </p:spTree>
    <p:extLst>
      <p:ext uri="{BB962C8B-B14F-4D97-AF65-F5344CB8AC3E}">
        <p14:creationId xmlns:p14="http://schemas.microsoft.com/office/powerpoint/2010/main" val="248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5343-6DC7-4A7E-B2A3-E1B3C352158B}"/>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B8328F8A-456B-453A-93FE-3183186BB939}"/>
              </a:ext>
            </a:extLst>
          </p:cNvPr>
          <p:cNvSpPr>
            <a:spLocks noGrp="1"/>
          </p:cNvSpPr>
          <p:nvPr>
            <p:ph idx="1"/>
          </p:nvPr>
        </p:nvSpPr>
        <p:spPr>
          <a:xfrm>
            <a:off x="646111" y="1919753"/>
            <a:ext cx="8946541" cy="4195481"/>
          </a:xfrm>
        </p:spPr>
        <p:txBody>
          <a:bodyPr/>
          <a:lstStyle/>
          <a:p>
            <a:r>
              <a:rPr lang="en-US" dirty="0"/>
              <a:t>To apply the theoretical principles of Computer Graphics into practice, to get familiar with drawing pixels, image processing, etc.</a:t>
            </a:r>
          </a:p>
          <a:p>
            <a:r>
              <a:rPr lang="en-US" dirty="0"/>
              <a:t>To recreate a classic 2D arcade racing game </a:t>
            </a:r>
          </a:p>
        </p:txBody>
      </p:sp>
    </p:spTree>
    <p:extLst>
      <p:ext uri="{BB962C8B-B14F-4D97-AF65-F5344CB8AC3E}">
        <p14:creationId xmlns:p14="http://schemas.microsoft.com/office/powerpoint/2010/main" val="88929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8BF3-1734-4252-A4D4-0C524DD81011}"/>
              </a:ext>
            </a:extLst>
          </p:cNvPr>
          <p:cNvSpPr>
            <a:spLocks noGrp="1"/>
          </p:cNvSpPr>
          <p:nvPr>
            <p:ph type="title"/>
          </p:nvPr>
        </p:nvSpPr>
        <p:spPr/>
        <p:txBody>
          <a:bodyPr/>
          <a:lstStyle/>
          <a:p>
            <a:r>
              <a:rPr lang="en-US" b="1" dirty="0"/>
              <a:t>Introduction </a:t>
            </a:r>
          </a:p>
        </p:txBody>
      </p:sp>
      <p:sp>
        <p:nvSpPr>
          <p:cNvPr id="3" name="Content Placeholder 2">
            <a:extLst>
              <a:ext uri="{FF2B5EF4-FFF2-40B4-BE49-F238E27FC236}">
                <a16:creationId xmlns:a16="http://schemas.microsoft.com/office/drawing/2014/main" id="{31A0EDD4-3B77-4D3F-BD46-80A3B8725C34}"/>
              </a:ext>
            </a:extLst>
          </p:cNvPr>
          <p:cNvSpPr>
            <a:spLocks noGrp="1"/>
          </p:cNvSpPr>
          <p:nvPr>
            <p:ph idx="1"/>
          </p:nvPr>
        </p:nvSpPr>
        <p:spPr>
          <a:xfrm>
            <a:off x="730449" y="1853248"/>
            <a:ext cx="8946541" cy="4195481"/>
          </a:xfrm>
        </p:spPr>
        <p:txBody>
          <a:bodyPr/>
          <a:lstStyle/>
          <a:p>
            <a:r>
              <a:rPr lang="en-US" dirty="0"/>
              <a:t>“Dodge Racing” is a simple 2D arcade game, several variations of which were available as games on mobile phones prior to popularity of smartphones</a:t>
            </a:r>
          </a:p>
          <a:p>
            <a:r>
              <a:rPr lang="en-US" dirty="0"/>
              <a:t>While the games released before were either coded in C++ or Java, this project is coded in Python, using the Pygame library.</a:t>
            </a:r>
          </a:p>
          <a:p>
            <a:r>
              <a:rPr lang="en-US" dirty="0"/>
              <a:t>What is </a:t>
            </a:r>
            <a:r>
              <a:rPr lang="en-US" b="1" dirty="0"/>
              <a:t>Pygame</a:t>
            </a:r>
            <a:r>
              <a:rPr lang="en-US" dirty="0"/>
              <a:t>?</a:t>
            </a:r>
          </a:p>
          <a:p>
            <a:pPr lvl="1"/>
            <a:r>
              <a:rPr lang="en-US" dirty="0"/>
              <a:t>Pygame is a cross-platform set of Python modules designed for writing video games. It includes computer graphics and sound libraries designed to be used with the Python programming language.</a:t>
            </a:r>
          </a:p>
        </p:txBody>
      </p:sp>
    </p:spTree>
    <p:extLst>
      <p:ext uri="{BB962C8B-B14F-4D97-AF65-F5344CB8AC3E}">
        <p14:creationId xmlns:p14="http://schemas.microsoft.com/office/powerpoint/2010/main" val="219557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9903-836D-4908-BA3E-7A7BB5192E8C}"/>
              </a:ext>
            </a:extLst>
          </p:cNvPr>
          <p:cNvSpPr>
            <a:spLocks noGrp="1"/>
          </p:cNvSpPr>
          <p:nvPr>
            <p:ph type="title"/>
          </p:nvPr>
        </p:nvSpPr>
        <p:spPr/>
        <p:txBody>
          <a:bodyPr/>
          <a:lstStyle/>
          <a:p>
            <a:r>
              <a:rPr lang="en-US" b="1" dirty="0"/>
              <a:t>How the program works</a:t>
            </a:r>
          </a:p>
        </p:txBody>
      </p:sp>
      <p:sp>
        <p:nvSpPr>
          <p:cNvPr id="3" name="Content Placeholder 2">
            <a:extLst>
              <a:ext uri="{FF2B5EF4-FFF2-40B4-BE49-F238E27FC236}">
                <a16:creationId xmlns:a16="http://schemas.microsoft.com/office/drawing/2014/main" id="{DC330474-9C84-41B1-BB4F-9181A273AC29}"/>
              </a:ext>
            </a:extLst>
          </p:cNvPr>
          <p:cNvSpPr>
            <a:spLocks noGrp="1"/>
          </p:cNvSpPr>
          <p:nvPr>
            <p:ph idx="1"/>
          </p:nvPr>
        </p:nvSpPr>
        <p:spPr>
          <a:xfrm>
            <a:off x="568171" y="1571348"/>
            <a:ext cx="10599938" cy="4722920"/>
          </a:xfrm>
        </p:spPr>
        <p:txBody>
          <a:bodyPr>
            <a:normAutofit fontScale="92500" lnSpcReduction="10000"/>
          </a:bodyPr>
          <a:lstStyle/>
          <a:p>
            <a:r>
              <a:rPr lang="en-US" dirty="0"/>
              <a:t>The program starts by importing the </a:t>
            </a:r>
            <a:r>
              <a:rPr lang="en-US" b="1" dirty="0"/>
              <a:t>pygame </a:t>
            </a:r>
            <a:r>
              <a:rPr lang="en-US" dirty="0"/>
              <a:t>module, and initializing the program with following block of code.</a:t>
            </a:r>
          </a:p>
          <a:p>
            <a:endParaRPr lang="en-US" dirty="0"/>
          </a:p>
          <a:p>
            <a:endParaRPr lang="en-US" dirty="0"/>
          </a:p>
          <a:p>
            <a:endParaRPr lang="en-US" dirty="0"/>
          </a:p>
          <a:p>
            <a:endParaRPr lang="en-US" dirty="0"/>
          </a:p>
          <a:p>
            <a:endParaRPr lang="en-US" dirty="0"/>
          </a:p>
          <a:p>
            <a:endParaRPr lang="en-US" dirty="0"/>
          </a:p>
          <a:p>
            <a:r>
              <a:rPr lang="en-US" dirty="0"/>
              <a:t>Here, the resolution of the screen is set with (800, 600), and the screen background is set with the colour black, of which the RGB value is (0, 0, 0). </a:t>
            </a:r>
          </a:p>
          <a:p>
            <a:r>
              <a:rPr lang="en-US" dirty="0"/>
              <a:t>The main loop of the program is inside the while-loop. The event handler in for loop checks if the user has closed the application or not, if yes, then the application is closed.</a:t>
            </a:r>
          </a:p>
          <a:p>
            <a:endParaRPr lang="en-US" dirty="0"/>
          </a:p>
        </p:txBody>
      </p:sp>
      <p:pic>
        <p:nvPicPr>
          <p:cNvPr id="4" name="Picture 3">
            <a:extLst>
              <a:ext uri="{FF2B5EF4-FFF2-40B4-BE49-F238E27FC236}">
                <a16:creationId xmlns:a16="http://schemas.microsoft.com/office/drawing/2014/main" id="{E9E6E975-C391-4A14-882A-C48C10483415}"/>
              </a:ext>
            </a:extLst>
          </p:cNvPr>
          <p:cNvPicPr>
            <a:picLocks noChangeAspect="1"/>
          </p:cNvPicPr>
          <p:nvPr/>
        </p:nvPicPr>
        <p:blipFill>
          <a:blip r:embed="rId2"/>
          <a:stretch>
            <a:fillRect/>
          </a:stretch>
        </p:blipFill>
        <p:spPr>
          <a:xfrm>
            <a:off x="2199463" y="2258093"/>
            <a:ext cx="5754928" cy="2184742"/>
          </a:xfrm>
          <a:prstGeom prst="rect">
            <a:avLst/>
          </a:prstGeom>
        </p:spPr>
      </p:pic>
    </p:spTree>
    <p:extLst>
      <p:ext uri="{BB962C8B-B14F-4D97-AF65-F5344CB8AC3E}">
        <p14:creationId xmlns:p14="http://schemas.microsoft.com/office/powerpoint/2010/main" val="384437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260A2-8113-4AF8-BAC5-232817ADC616}"/>
              </a:ext>
            </a:extLst>
          </p:cNvPr>
          <p:cNvSpPr>
            <a:spLocks noGrp="1"/>
          </p:cNvSpPr>
          <p:nvPr>
            <p:ph idx="1"/>
          </p:nvPr>
        </p:nvSpPr>
        <p:spPr>
          <a:xfrm>
            <a:off x="521823" y="1276082"/>
            <a:ext cx="8946541" cy="4195481"/>
          </a:xfrm>
        </p:spPr>
        <p:txBody>
          <a:bodyPr/>
          <a:lstStyle/>
          <a:p>
            <a:r>
              <a:rPr lang="en-US" b="1" dirty="0"/>
              <a:t>Movement Logic:</a:t>
            </a:r>
          </a:p>
          <a:p>
            <a:pPr lvl="1"/>
            <a:r>
              <a:rPr lang="en-US" dirty="0"/>
              <a:t>Here, the car is positioned at a particular</a:t>
            </a:r>
            <a:br>
              <a:rPr lang="en-US" dirty="0"/>
            </a:br>
            <a:r>
              <a:rPr lang="en-US" dirty="0"/>
              <a:t>coordinate, which is (370, 470).</a:t>
            </a:r>
          </a:p>
          <a:p>
            <a:pPr lvl="1"/>
            <a:r>
              <a:rPr lang="en-US" dirty="0"/>
              <a:t>When left key is pressed on the keyboard,</a:t>
            </a:r>
            <a:br>
              <a:rPr lang="en-US" dirty="0"/>
            </a:br>
            <a:r>
              <a:rPr lang="en-US" dirty="0"/>
              <a:t>the x-coordinates of the car is decreased,</a:t>
            </a:r>
            <a:br>
              <a:rPr lang="en-US" dirty="0"/>
            </a:br>
            <a:r>
              <a:rPr lang="en-US" dirty="0"/>
              <a:t>and it moves leftwards. </a:t>
            </a:r>
          </a:p>
          <a:p>
            <a:pPr lvl="1"/>
            <a:r>
              <a:rPr lang="en-US" dirty="0"/>
              <a:t>When right key is pressed, the x-coordinates</a:t>
            </a:r>
            <a:br>
              <a:rPr lang="en-US" dirty="0"/>
            </a:br>
            <a:r>
              <a:rPr lang="en-US" dirty="0"/>
              <a:t>of the car is increased, and it moves </a:t>
            </a:r>
            <a:br>
              <a:rPr lang="en-US" dirty="0"/>
            </a:br>
            <a:r>
              <a:rPr lang="en-US" dirty="0"/>
              <a:t>rightwards.</a:t>
            </a:r>
          </a:p>
          <a:p>
            <a:pPr lvl="1"/>
            <a:r>
              <a:rPr lang="en-US" dirty="0"/>
              <a:t>However, if the boundary is not set, the </a:t>
            </a:r>
            <a:br>
              <a:rPr lang="en-US" dirty="0"/>
            </a:br>
            <a:r>
              <a:rPr lang="en-US" dirty="0"/>
              <a:t>car will move out of the screen.</a:t>
            </a:r>
          </a:p>
        </p:txBody>
      </p:sp>
      <p:pic>
        <p:nvPicPr>
          <p:cNvPr id="4" name="Picture 3">
            <a:extLst>
              <a:ext uri="{FF2B5EF4-FFF2-40B4-BE49-F238E27FC236}">
                <a16:creationId xmlns:a16="http://schemas.microsoft.com/office/drawing/2014/main" id="{1E4FD675-363C-459C-83E6-F7B4DDE07EAF}"/>
              </a:ext>
            </a:extLst>
          </p:cNvPr>
          <p:cNvPicPr>
            <a:picLocks noChangeAspect="1"/>
          </p:cNvPicPr>
          <p:nvPr/>
        </p:nvPicPr>
        <p:blipFill>
          <a:blip r:embed="rId2"/>
          <a:stretch>
            <a:fillRect/>
          </a:stretch>
        </p:blipFill>
        <p:spPr>
          <a:xfrm>
            <a:off x="6708007" y="1276082"/>
            <a:ext cx="4962170" cy="3902385"/>
          </a:xfrm>
          <a:prstGeom prst="rect">
            <a:avLst/>
          </a:prstGeom>
        </p:spPr>
      </p:pic>
    </p:spTree>
    <p:extLst>
      <p:ext uri="{BB962C8B-B14F-4D97-AF65-F5344CB8AC3E}">
        <p14:creationId xmlns:p14="http://schemas.microsoft.com/office/powerpoint/2010/main" val="113253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8928D-7169-48F3-A44B-9E3C5FB2D14D}"/>
              </a:ext>
            </a:extLst>
          </p:cNvPr>
          <p:cNvSpPr>
            <a:spLocks noGrp="1"/>
          </p:cNvSpPr>
          <p:nvPr>
            <p:ph idx="1"/>
          </p:nvPr>
        </p:nvSpPr>
        <p:spPr>
          <a:xfrm>
            <a:off x="532659" y="603682"/>
            <a:ext cx="9517193" cy="5440531"/>
          </a:xfrm>
        </p:spPr>
        <p:txBody>
          <a:bodyPr/>
          <a:lstStyle/>
          <a:p>
            <a:r>
              <a:rPr lang="en-US" b="1" dirty="0"/>
              <a:t>Crash logic:</a:t>
            </a:r>
          </a:p>
          <a:p>
            <a:pPr lvl="1"/>
            <a:r>
              <a:rPr lang="en-US" b="1" dirty="0"/>
              <a:t>Boundary-based:</a:t>
            </a:r>
            <a:r>
              <a:rPr lang="en-US" dirty="0"/>
              <a:t> when the car moves off the track, it gets crashed. This is done by setting the boundary for the car.</a:t>
            </a:r>
          </a:p>
          <a:p>
            <a:pPr lvl="1"/>
            <a:r>
              <a:rPr lang="en-US" dirty="0"/>
              <a:t>As explained in previous slide, on moving left, the car’s x-coordinates is decreased, while on moving right, the car’s x-coordinates is increased. </a:t>
            </a:r>
            <a:br>
              <a:rPr lang="en-US" dirty="0"/>
            </a:br>
            <a:r>
              <a:rPr lang="en-US" dirty="0"/>
              <a:t>The boundary of the road can be set at a certain x-coordinates, and if the car’s x-coordinates matches this boundary value, then the car gets crashed.</a:t>
            </a:r>
          </a:p>
        </p:txBody>
      </p:sp>
      <p:pic>
        <p:nvPicPr>
          <p:cNvPr id="4" name="Picture 3">
            <a:extLst>
              <a:ext uri="{FF2B5EF4-FFF2-40B4-BE49-F238E27FC236}">
                <a16:creationId xmlns:a16="http://schemas.microsoft.com/office/drawing/2014/main" id="{A3B2E4C6-4DFC-4D07-823C-2428C0AC33A4}"/>
              </a:ext>
            </a:extLst>
          </p:cNvPr>
          <p:cNvPicPr>
            <a:picLocks noChangeAspect="1"/>
          </p:cNvPicPr>
          <p:nvPr/>
        </p:nvPicPr>
        <p:blipFill>
          <a:blip r:embed="rId2"/>
          <a:stretch>
            <a:fillRect/>
          </a:stretch>
        </p:blipFill>
        <p:spPr>
          <a:xfrm>
            <a:off x="1110172" y="3323947"/>
            <a:ext cx="4181083" cy="3132679"/>
          </a:xfrm>
          <a:prstGeom prst="rect">
            <a:avLst/>
          </a:prstGeom>
        </p:spPr>
      </p:pic>
      <p:pic>
        <p:nvPicPr>
          <p:cNvPr id="5" name="Picture 4">
            <a:extLst>
              <a:ext uri="{FF2B5EF4-FFF2-40B4-BE49-F238E27FC236}">
                <a16:creationId xmlns:a16="http://schemas.microsoft.com/office/drawing/2014/main" id="{E9EE2ABB-2CD8-44B4-BF21-09E3ACD86FC9}"/>
              </a:ext>
            </a:extLst>
          </p:cNvPr>
          <p:cNvPicPr>
            <a:picLocks noChangeAspect="1"/>
          </p:cNvPicPr>
          <p:nvPr/>
        </p:nvPicPr>
        <p:blipFill>
          <a:blip r:embed="rId3"/>
          <a:stretch>
            <a:fillRect/>
          </a:stretch>
        </p:blipFill>
        <p:spPr>
          <a:xfrm>
            <a:off x="6096000" y="3323947"/>
            <a:ext cx="4181083" cy="3131632"/>
          </a:xfrm>
          <a:prstGeom prst="rect">
            <a:avLst/>
          </a:prstGeom>
        </p:spPr>
      </p:pic>
    </p:spTree>
    <p:extLst>
      <p:ext uri="{BB962C8B-B14F-4D97-AF65-F5344CB8AC3E}">
        <p14:creationId xmlns:p14="http://schemas.microsoft.com/office/powerpoint/2010/main" val="324350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ACD3E0-0DC8-42A3-B961-28E67B765FF1}"/>
              </a:ext>
            </a:extLst>
          </p:cNvPr>
          <p:cNvSpPr>
            <a:spLocks noGrp="1"/>
          </p:cNvSpPr>
          <p:nvPr>
            <p:ph idx="1"/>
          </p:nvPr>
        </p:nvSpPr>
        <p:spPr>
          <a:xfrm>
            <a:off x="506028" y="674704"/>
            <a:ext cx="9543826" cy="5573696"/>
          </a:xfrm>
        </p:spPr>
        <p:txBody>
          <a:bodyPr/>
          <a:lstStyle/>
          <a:p>
            <a:r>
              <a:rPr lang="en-US" b="1" dirty="0"/>
              <a:t>Enemy-based: </a:t>
            </a:r>
            <a:r>
              <a:rPr lang="en-US" dirty="0"/>
              <a:t>This is done by generating the vehicles in the road. When the car touches the oncoming vehicle, the car gets crashed. (In simple words: traffic accident)</a:t>
            </a:r>
          </a:p>
          <a:p>
            <a:r>
              <a:rPr lang="en-US" dirty="0"/>
              <a:t>The x-coordinates of the enemy is random value, while the y-coordinates is fixed. This is because the enemy car passes from top to bottom of the screen, but can appear anywhere within the x-coordinates of the screen.</a:t>
            </a:r>
          </a:p>
          <a:p>
            <a:r>
              <a:rPr lang="en-US" dirty="0"/>
              <a:t>When the coordinates of the enemy car equals the sum of coordinates of the player car and the width or the height, then the car is crashed. </a:t>
            </a:r>
          </a:p>
        </p:txBody>
      </p:sp>
    </p:spTree>
    <p:extLst>
      <p:ext uri="{BB962C8B-B14F-4D97-AF65-F5344CB8AC3E}">
        <p14:creationId xmlns:p14="http://schemas.microsoft.com/office/powerpoint/2010/main" val="3783859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518</TotalTime>
  <Words>924</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Institute of Engineering, Thapathali Campus Department of Electronics and Computer Engineering</vt:lpstr>
      <vt:lpstr>Presentation Outline</vt:lpstr>
      <vt:lpstr>Motivation</vt:lpstr>
      <vt:lpstr>Objectives</vt:lpstr>
      <vt:lpstr>Introduction </vt:lpstr>
      <vt:lpstr>How the program works</vt:lpstr>
      <vt:lpstr>PowerPoint Presentation</vt:lpstr>
      <vt:lpstr>PowerPoint Presentation</vt:lpstr>
      <vt:lpstr>PowerPoint Presentation</vt:lpstr>
      <vt:lpstr>PowerPoint Presentation</vt:lpstr>
      <vt:lpstr>PowerPoint Presentation</vt:lpstr>
      <vt:lpstr>Issues faced during development</vt:lpstr>
      <vt:lpstr>Further Works</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of Engineering, Thapathali Campus Department of Electronics and Computer Engineering</dc:title>
  <dc:creator>Sushovan Shakya</dc:creator>
  <cp:lastModifiedBy>Sushovan Shakya</cp:lastModifiedBy>
  <cp:revision>34</cp:revision>
  <dcterms:created xsi:type="dcterms:W3CDTF">2020-12-08T15:18:45Z</dcterms:created>
  <dcterms:modified xsi:type="dcterms:W3CDTF">2020-12-09T16:13:07Z</dcterms:modified>
</cp:coreProperties>
</file>