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9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CF81CD-A287-4178-9E0B-4C36F1185380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yelp.com/map/arriba-mexican-grill-gilbe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600199"/>
          </a:xfrm>
        </p:spPr>
        <p:txBody>
          <a:bodyPr/>
          <a:lstStyle/>
          <a:p>
            <a:r>
              <a:rPr lang="en-US" dirty="0" smtClean="0"/>
              <a:t>Food, Fun, &amp; Social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7322234" cy="41910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We’re eating at </a:t>
            </a:r>
            <a:r>
              <a:rPr lang="en-US" dirty="0" err="1" smtClean="0"/>
              <a:t>Arriba’s</a:t>
            </a:r>
            <a:r>
              <a:rPr lang="en-US" dirty="0" smtClean="0"/>
              <a:t> Mexican </a:t>
            </a:r>
            <a:r>
              <a:rPr lang="en-US" dirty="0" smtClean="0"/>
              <a:t>Grill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We’ll return here for some </a:t>
            </a:r>
            <a:r>
              <a:rPr lang="en-US" dirty="0" smtClean="0"/>
              <a:t>fun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and have time to </a:t>
            </a:r>
            <a:r>
              <a:rPr lang="en-US" dirty="0" smtClean="0"/>
              <a:t>work/talk </a:t>
            </a:r>
            <a:endParaRPr lang="en-US" dirty="0"/>
          </a:p>
        </p:txBody>
      </p:sp>
      <p:pic>
        <p:nvPicPr>
          <p:cNvPr id="1026" name="Picture 2" descr="Map of Busines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95600"/>
            <a:ext cx="2266950" cy="2333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>
              <a:rot lat="21005766" lon="21521071" rev="312511"/>
            </a:camera>
            <a:lightRig rig="threePt" dir="t">
              <a:rot lat="0" lon="0" rev="2700000"/>
            </a:lightRig>
          </a:scene3d>
          <a:sp3d z="469900">
            <a:bevelT h="38100"/>
            <a:contourClr>
              <a:srgbClr val="C0C0C0"/>
            </a:contourClr>
          </a:sp3d>
        </p:spPr>
      </p:pic>
      <p:sp>
        <p:nvSpPr>
          <p:cNvPr id="9" name="5-Point Star 8"/>
          <p:cNvSpPr/>
          <p:nvPr/>
        </p:nvSpPr>
        <p:spPr>
          <a:xfrm>
            <a:off x="1546485" y="3863715"/>
            <a:ext cx="152400" cy="1524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bungie.net/images/Games/kdighekc/wall/1280x1024.jpg"/>
          <p:cNvPicPr>
            <a:picLocks noChangeAspect="1" noChangeArrowheads="1"/>
          </p:cNvPicPr>
          <p:nvPr/>
        </p:nvPicPr>
        <p:blipFill>
          <a:blip r:embed="rId4" cstate="print"/>
          <a:srcRect t="18257" b="23652"/>
          <a:stretch>
            <a:fillRect/>
          </a:stretch>
        </p:blipFill>
        <p:spPr bwMode="auto">
          <a:xfrm>
            <a:off x="4343400" y="4038600"/>
            <a:ext cx="3505200" cy="16303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>
              <a:rot lat="21301142" lon="26214" rev="21298847"/>
            </a:camera>
            <a:lightRig rig="threePt" dir="t">
              <a:rot lat="0" lon="0" rev="2700000"/>
            </a:lightRig>
          </a:scene3d>
          <a:sp3d z="127000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party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TEMPLATE_ppt_refreshcache_party</Template>
  <TotalTime>19</TotalTime>
  <Words>13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TEMPLATE_ppt_refreshcache_party</vt:lpstr>
      <vt:lpstr>Food, Fun, &amp; Social Time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Food, Fun, &amp; Social Time</dc:title>
  <dc:creator>Nick Airdo</dc:creator>
  <cp:lastModifiedBy>Nick Airdo</cp:lastModifiedBy>
  <cp:revision>2</cp:revision>
  <dcterms:created xsi:type="dcterms:W3CDTF">2009-10-02T01:46:30Z</dcterms:created>
  <dcterms:modified xsi:type="dcterms:W3CDTF">2009-10-03T15:04:26Z</dcterms:modified>
</cp:coreProperties>
</file>