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66" r:id="rId4"/>
    <p:sldId id="261" r:id="rId5"/>
    <p:sldId id="265" r:id="rId6"/>
    <p:sldId id="267" r:id="rId7"/>
    <p:sldId id="268" r:id="rId8"/>
    <p:sldId id="262" r:id="rId9"/>
    <p:sldId id="263" r:id="rId10"/>
    <p:sldId id="257" r:id="rId11"/>
    <p:sldId id="260" r:id="rId12"/>
    <p:sldId id="25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community.arenachms.com/files/folders/documents/entry2124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mmunity.arenachms.com/files/folders/modules/entry5941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for Gold w/Silverlight</a:t>
            </a:r>
            <a:endParaRPr lang="en-US" dirty="0"/>
          </a:p>
        </p:txBody>
      </p:sp>
      <p:pic>
        <p:nvPicPr>
          <p:cNvPr id="1026" name="Picture 2" descr="RefreshCacheArt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95600"/>
            <a:ext cx="2667000" cy="38956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Subtitle 2"/>
          <p:cNvSpPr>
            <a:spLocks noGrp="1"/>
          </p:cNvSpPr>
          <p:nvPr/>
        </p:nvSpPr>
        <p:spPr>
          <a:xfrm>
            <a:off x="762000" y="2743200"/>
            <a:ext cx="8001000" cy="3810000"/>
          </a:xfrm>
          <a:prstGeom prst="rect">
            <a:avLst/>
          </a:prstGeom>
        </p:spPr>
        <p:txBody>
          <a:bodyPr lIns="45720" rIns="246888">
            <a:normAutofit/>
          </a:bodyPr>
          <a:lstStyle>
            <a:lvl1pPr marL="0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using Silverlight in an Arena Module</a:t>
            </a:r>
            <a:endParaRPr lang="en-US" dirty="0" smtClean="0"/>
          </a:p>
          <a:p>
            <a:endParaRPr lang="en-US" dirty="0" smtClean="0"/>
          </a:p>
          <a:p>
            <a:r>
              <a:rPr lang="en-US" sz="1900" dirty="0" smtClean="0"/>
              <a:t>Nick Airdo</a:t>
            </a:r>
          </a:p>
          <a:p>
            <a:r>
              <a:rPr lang="en-US" sz="1900" dirty="0" smtClean="0"/>
              <a:t>Software Engineer</a:t>
            </a:r>
          </a:p>
          <a:p>
            <a:r>
              <a:rPr lang="en-US" sz="1900" dirty="0" smtClean="0"/>
              <a:t>Central Christian Church</a:t>
            </a:r>
          </a:p>
          <a:p>
            <a:endParaRPr lang="en-US" sz="1900" dirty="0" smtClean="0"/>
          </a:p>
          <a:p>
            <a:r>
              <a:rPr lang="en-US" sz="1900" dirty="0" smtClean="0"/>
              <a:t>Email: nick.airdo@cccev.com</a:t>
            </a:r>
          </a:p>
          <a:p>
            <a:r>
              <a:rPr lang="en-US" sz="1900" dirty="0" smtClean="0"/>
              <a:t>Twitter: 		    @airdo</a:t>
            </a:r>
          </a:p>
          <a:p>
            <a:endParaRPr lang="en-US" sz="1900" dirty="0" smtClean="0"/>
          </a:p>
          <a:p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Tweet using #RefreshCache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52578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Be on the lookout for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the ClientBin folder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xap file is</a:t>
            </a:r>
            <a:br>
              <a:rPr lang="en-US" dirty="0" smtClean="0"/>
            </a:br>
            <a:r>
              <a:rPr lang="en-US" dirty="0" smtClean="0"/>
              <a:t>Missing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76400"/>
            <a:ext cx="2143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609600" y="2362200"/>
            <a:ext cx="441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057400"/>
            <a:ext cx="2995613" cy="198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6553200" y="3505200"/>
            <a:ext cx="1524000" cy="1524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191000"/>
            <a:ext cx="4114800" cy="238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4191000"/>
            <a:ext cx="421240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 post-build event: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copy </a:t>
            </a:r>
            <a:r>
              <a:rPr lang="en-US" sz="1400" dirty="0" smtClean="0"/>
              <a:t>"$(TargetDir)</a:t>
            </a:r>
            <a:r>
              <a:rPr lang="en-US" sz="1400" dirty="0" err="1" smtClean="0"/>
              <a:t>Arena.Custom.Cccev.Silverlight.PrayerVisualizer.xap</a:t>
            </a:r>
            <a:r>
              <a:rPr lang="en-US" sz="1400" dirty="0" smtClean="0"/>
              <a:t>" "C:\Arena Trunk\trunk\Arena\ClientBin"</a:t>
            </a:r>
            <a:endParaRPr lang="en-US" sz="14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09800"/>
            <a:ext cx="5846763" cy="383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6934200" cy="4790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Dallon Feldner’s Whitepaper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community.arenachms.com/files/folders/documents/entry2124.aspx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Accelerated Silverlight 2</a:t>
            </a:r>
            <a:endParaRPr lang="en-US" dirty="0"/>
          </a:p>
        </p:txBody>
      </p:sp>
      <p:pic>
        <p:nvPicPr>
          <p:cNvPr id="19458" name="Picture 2" descr="http://www.silverlightbooks.net/images/books/book_l14302107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81400"/>
            <a:ext cx="1800225" cy="238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38100" h="254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Silverlight running on the client communicates with the server via Web Services</a:t>
            </a:r>
          </a:p>
          <a:p>
            <a:endParaRPr lang="en-US" dirty="0" smtClean="0"/>
          </a:p>
          <a:p>
            <a:r>
              <a:rPr lang="en-US" dirty="0" smtClean="0"/>
              <a:t>It is only allowed to communicate back to the host/site from which it came</a:t>
            </a:r>
          </a:p>
          <a:p>
            <a:pPr lvl="1"/>
            <a:r>
              <a:rPr lang="en-US" dirty="0" smtClean="0"/>
              <a:t>Exception: if the site admin creates a cross-domain policy (</a:t>
            </a:r>
            <a:r>
              <a:rPr lang="en-US" dirty="0" err="1" smtClean="0"/>
              <a:t>crossdomain.xml</a:t>
            </a:r>
            <a:r>
              <a:rPr lang="en-US" dirty="0" smtClean="0"/>
              <a:t> or </a:t>
            </a:r>
            <a:r>
              <a:rPr lang="en-US" dirty="0" err="1" smtClean="0"/>
              <a:t>clientaccesspolicy.xml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service to consume if needed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23379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905000" y="5141626"/>
            <a:ext cx="1981200" cy="11617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09600" y="50292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09800" y="5638800"/>
            <a:ext cx="3657600" cy="3048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Project (</a:t>
            </a:r>
            <a:r>
              <a:rPr lang="en-US" dirty="0" smtClean="0"/>
              <a:t>“Silverlight Application</a:t>
            </a:r>
            <a:r>
              <a:rPr lang="en-US" dirty="0" smtClean="0"/>
              <a:t>”) to your Arena solution: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3200"/>
            <a:ext cx="5334000" cy="349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410200" y="2971800"/>
            <a:ext cx="12192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505200"/>
            <a:ext cx="11430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5410200"/>
            <a:ext cx="24384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service reference to the Silverlight App</a:t>
            </a:r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279490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590800"/>
            <a:ext cx="3962400" cy="328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810000" y="3886200"/>
            <a:ext cx="304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Silverlight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App.xaml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Good place to add style or template resources</a:t>
            </a:r>
          </a:p>
          <a:p>
            <a:r>
              <a:rPr lang="en-US" dirty="0" err="1" smtClean="0"/>
              <a:t>Page.xaml</a:t>
            </a:r>
            <a:endParaRPr lang="en-US" dirty="0" smtClean="0"/>
          </a:p>
          <a:p>
            <a:pPr lvl="1"/>
            <a:r>
              <a:rPr lang="en-US" dirty="0" smtClean="0"/>
              <a:t>Your main </a:t>
            </a:r>
            <a:r>
              <a:rPr lang="en-US" dirty="0" err="1" smtClean="0"/>
              <a:t>UserControl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733800"/>
            <a:ext cx="7696200" cy="2800767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</a:t>
            </a:r>
            <a:r>
              <a:rPr lang="en-US" sz="1100" dirty="0" err="1" smtClean="0">
                <a:solidFill>
                  <a:srgbClr val="A31515"/>
                </a:solidFill>
                <a:cs typeface="Courier New" pitchFamily="49" charset="0"/>
              </a:rPr>
              <a:t>UserControl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x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: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="Arena.Custom.Cccev.Silverlight.PrayerVisualizer.Page"</a:t>
            </a:r>
          </a:p>
          <a:p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   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cs typeface="Courier New" pitchFamily="49" charset="0"/>
              </a:rPr>
              <a:t>xmlns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="http://schemas.microsoft.com/winfx/2006/xaml/presentation" </a:t>
            </a:r>
          </a:p>
          <a:p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   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cs typeface="Courier New" pitchFamily="49" charset="0"/>
              </a:rPr>
              <a:t>xmlns</a:t>
            </a:r>
            <a:r>
              <a:rPr lang="en-US" sz="1100" dirty="0" err="1" smtClean="0">
                <a:solidFill>
                  <a:srgbClr val="0000FF"/>
                </a:solidFill>
                <a:cs typeface="Courier New" pitchFamily="49" charset="0"/>
              </a:rPr>
              <a:t>:</a:t>
            </a:r>
            <a:r>
              <a:rPr lang="en-US" sz="1100" dirty="0" err="1" smtClean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="http://schemas.microsoft.com/winfx/2006/xaml"&gt;</a:t>
            </a:r>
          </a:p>
          <a:p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</a:t>
            </a:r>
            <a:r>
              <a:rPr lang="en-US" sz="1100" dirty="0" err="1" smtClean="0">
                <a:solidFill>
                  <a:srgbClr val="A31515"/>
                </a:solidFill>
                <a:cs typeface="Courier New" pitchFamily="49" charset="0"/>
              </a:rPr>
              <a:t>UserControl.Resources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</a:t>
            </a:r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Storyboard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x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: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Name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="Storyboard1"&gt;</a:t>
            </a:r>
          </a:p>
          <a:p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</a:t>
            </a:r>
            <a:r>
              <a:rPr lang="en-US" sz="1100" dirty="0" err="1" smtClean="0">
                <a:solidFill>
                  <a:srgbClr val="A31515"/>
                </a:solidFill>
                <a:cs typeface="Courier New" pitchFamily="49" charset="0"/>
              </a:rPr>
              <a:t>DoubleAnimation</a:t>
            </a:r>
            <a:endParaRPr lang="en-US" sz="1100" dirty="0" smtClean="0">
              <a:solidFill>
                <a:srgbClr val="A31515"/>
              </a:solidFill>
              <a:cs typeface="Courier New" pitchFamily="49" charset="0"/>
            </a:endParaRPr>
          </a:p>
          <a:p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         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cs typeface="Courier New" pitchFamily="49" charset="0"/>
              </a:rPr>
              <a:t>Storyboard.TargetName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</a:t>
            </a:r>
            <a:r>
              <a:rPr lang="en-US" sz="1100" dirty="0" err="1" smtClean="0">
                <a:solidFill>
                  <a:srgbClr val="0000FF"/>
                </a:solidFill>
                <a:cs typeface="Courier New" pitchFamily="49" charset="0"/>
              </a:rPr>
              <a:t>txtTitle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"</a:t>
            </a:r>
          </a:p>
          <a:p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         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cs typeface="Courier New" pitchFamily="49" charset="0"/>
              </a:rPr>
              <a:t>Storyboard.TargetProperty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="Opacity"</a:t>
            </a:r>
          </a:p>
          <a:p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         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From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="1.0"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To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="0.0"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Duration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="0:0:1"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cs typeface="Courier New" pitchFamily="49" charset="0"/>
              </a:rPr>
              <a:t>BeginTime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="0:0:4"</a:t>
            </a:r>
          </a:p>
          <a:p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         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cs typeface="Courier New" pitchFamily="49" charset="0"/>
              </a:rPr>
              <a:t>AutoReverse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="False" /&gt;</a:t>
            </a:r>
          </a:p>
          <a:p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Storyboard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&lt;/</a:t>
            </a:r>
            <a:r>
              <a:rPr lang="en-US" sz="1100" dirty="0" err="1" smtClean="0">
                <a:solidFill>
                  <a:srgbClr val="A31515"/>
                </a:solidFill>
                <a:cs typeface="Courier New" pitchFamily="49" charset="0"/>
              </a:rPr>
              <a:t>UserControl.Resources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</a:t>
            </a:r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Grid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x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: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Name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="LayoutRoot"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Background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="Transparent"&gt;</a:t>
            </a:r>
          </a:p>
          <a:p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</a:t>
            </a:r>
            <a:r>
              <a:rPr lang="en-US" sz="1100" dirty="0" err="1" smtClean="0">
                <a:solidFill>
                  <a:srgbClr val="A31515"/>
                </a:solidFill>
                <a:cs typeface="Courier New" pitchFamily="49" charset="0"/>
              </a:rPr>
              <a:t>TextBlock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x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: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Name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="txtTitle"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Margin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="5"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Height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="20"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cs typeface="Courier New" pitchFamily="49" charset="0"/>
              </a:rPr>
              <a:t>TextAlignment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="Center"</a:t>
            </a:r>
            <a:r>
              <a:rPr lang="en-US" sz="1100" dirty="0" smtClean="0">
                <a:solidFill>
                  <a:srgbClr val="FF0000"/>
                </a:solidFill>
                <a:cs typeface="Courier New" pitchFamily="49" charset="0"/>
              </a:rPr>
              <a:t> Text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="Prayer </a:t>
            </a:r>
            <a:r>
              <a:rPr lang="en-US" sz="1100" dirty="0" err="1" smtClean="0">
                <a:solidFill>
                  <a:srgbClr val="0000FF"/>
                </a:solidFill>
                <a:cs typeface="Courier New" pitchFamily="49" charset="0"/>
              </a:rPr>
              <a:t>Visualizer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 1.0" &gt;&lt;/</a:t>
            </a:r>
            <a:r>
              <a:rPr lang="en-US" sz="1100" dirty="0" err="1" smtClean="0">
                <a:solidFill>
                  <a:srgbClr val="A31515"/>
                </a:solidFill>
                <a:cs typeface="Courier New" pitchFamily="49" charset="0"/>
              </a:rPr>
              <a:t>TextBlock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&gt;</a:t>
            </a:r>
            <a:endParaRPr lang="en-US" sz="1100" dirty="0" smtClean="0">
              <a:solidFill>
                <a:srgbClr val="0000FF"/>
              </a:solidFill>
              <a:cs typeface="Courier New" pitchFamily="49" charset="0"/>
            </a:endParaRPr>
          </a:p>
          <a:p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  <a:cs typeface="Courier New" pitchFamily="49" charset="0"/>
              </a:rPr>
              <a:t>Grid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&lt;/</a:t>
            </a:r>
            <a:r>
              <a:rPr lang="en-US" sz="1100" dirty="0" err="1" smtClean="0">
                <a:solidFill>
                  <a:srgbClr val="A31515"/>
                </a:solidFill>
                <a:cs typeface="Courier New" pitchFamily="49" charset="0"/>
              </a:rPr>
              <a:t>UserControl</a:t>
            </a:r>
            <a:r>
              <a:rPr lang="en-US" sz="1100" dirty="0" smtClean="0">
                <a:solidFill>
                  <a:srgbClr val="0000FF"/>
                </a:solidFill>
                <a:cs typeface="Courier New" pitchFamily="49" charset="0"/>
              </a:rPr>
              <a:t>&gt;</a:t>
            </a:r>
            <a:endParaRPr lang="en-US" sz="11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Page.xaml.cs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285037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609600" y="4038600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Silverlight Host Module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98637"/>
            <a:ext cx="6705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Download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our Silverlight Host module</a:t>
            </a:r>
            <a:b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community.arenachms.com/files/folders/modules/entry5941.aspx</a:t>
            </a:r>
            <a:r>
              <a:rPr lang="en-US" sz="2000" dirty="0" smtClean="0"/>
              <a:t> </a:t>
            </a:r>
          </a:p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3200" dirty="0" smtClean="0"/>
              <a:t>Generates required markup to embed your Silverlight application on a page</a:t>
            </a:r>
            <a:endParaRPr lang="en-US" sz="3200" baseline="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ArenaSilverlightHostModu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91400" y="1981200"/>
            <a:ext cx="1371600" cy="1377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437" name="Picture 5" descr="module setting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038600"/>
            <a:ext cx="5257800" cy="2363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Markup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2057400"/>
            <a:ext cx="7848600" cy="4093428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="text/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function 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onSilverlightError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.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.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.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silverlightControlHost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data:application/x-silverlight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," </a:t>
            </a:r>
            <a:endParaRPr lang="en-US" sz="1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application/x-silverlight-2"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'800'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height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='600'&gt;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="source"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='ClientBin/Arena.Custom.Cccev.Silverlight.PrayerVisualizer.xap'/&gt;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0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onerror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onSilverlightError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="background"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="white" 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InitParameters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='' 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="http://go.microsoft.com/fwlink/?LinkID=108182"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none;"&gt;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0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://go.microsoft.com/fwlink/?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LinkId=108181"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alt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="Get Microsoft 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Silverlight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border-style: 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0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visibility: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hidden;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height: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0;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width: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0;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border: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0px'&gt;&lt;/</a:t>
            </a:r>
            <a:r>
              <a:rPr lang="en-US" sz="10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pt_refreshcache_futurize">
  <a:themeElements>
    <a:clrScheme name="RefreshCach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TEMPLATE_ppt_refreshcache_futurize</Template>
  <TotalTime>1376</TotalTime>
  <Words>335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TEMPLATE_ppt_refreshcache_futurize</vt:lpstr>
      <vt:lpstr>Going for Gold w/Silverlight</vt:lpstr>
      <vt:lpstr>Web Services</vt:lpstr>
      <vt:lpstr>Web Service</vt:lpstr>
      <vt:lpstr>Silverlight Project</vt:lpstr>
      <vt:lpstr>Add Service Reference</vt:lpstr>
      <vt:lpstr>Parts of the Silverlight App</vt:lpstr>
      <vt:lpstr>Page.xaml.cs</vt:lpstr>
      <vt:lpstr>Silverlight Host Module</vt:lpstr>
      <vt:lpstr>Sample Markup</vt:lpstr>
      <vt:lpstr>JS Errors</vt:lpstr>
      <vt:lpstr>Project Properties</vt:lpstr>
      <vt:lpstr>Live Demo</vt:lpstr>
      <vt:lpstr>References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for Gold w/Silverlight</dc:title>
  <dc:creator>Nick Airdo</dc:creator>
  <cp:lastModifiedBy>Nick Airdo</cp:lastModifiedBy>
  <cp:revision>6</cp:revision>
  <dcterms:created xsi:type="dcterms:W3CDTF">2009-10-03T16:06:12Z</dcterms:created>
  <dcterms:modified xsi:type="dcterms:W3CDTF">2009-10-04T15:02:36Z</dcterms:modified>
</cp:coreProperties>
</file>