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mids@axosoft.com" TargetMode="External"/><Relationship Id="rId2" Type="http://schemas.openxmlformats.org/officeDocument/2006/relationships/hyperlink" Target="http://www.youtube.com/watch_popup?v=Q5k7a9YEoU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in Under 10 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931834" cy="2438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www.youtube.com/watch_popup?v=Q5k7a9YEoUI</a:t>
            </a: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By Hamid Shojaee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>
                <a:hlinkClick r:id="rId3"/>
              </a:rPr>
              <a:t>hamids@axosoft.com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hamids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logo-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learn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TEMPLATE_ppt_refreshcache_learn</Template>
  <TotalTime>3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TEMPLATE_ppt_refreshcache_learn</vt:lpstr>
      <vt:lpstr>SCRUM in Under 10 Minutes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 Under 10 Minutes</dc:title>
  <dc:creator>Nick Airdo</dc:creator>
  <cp:lastModifiedBy>Nick Airdo</cp:lastModifiedBy>
  <cp:revision>1</cp:revision>
  <dcterms:created xsi:type="dcterms:W3CDTF">2009-10-04T21:49:30Z</dcterms:created>
  <dcterms:modified xsi:type="dcterms:W3CDTF">2009-10-04T21:52:50Z</dcterms:modified>
</cp:coreProperties>
</file>