
<file path=[Content_Types].xml><?xml version="1.0" encoding="utf-8"?>
<Types xmlns="http://schemas.openxmlformats.org/package/2006/content-types">
  <Override PartName="/ppt/slides/slide1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handoutMasters/handoutMaster1.xml" ContentType="application/vnd.openxmlformats-officedocument.presentationml.handoutMaster+xml"/>
  <Override PartName="/docProps/app.xml" ContentType="application/vnd.openxmlformats-officedocument.extended-properties+xml"/>
  <Override PartName="/ppt/slideLayouts/slideLayout5.xml" ContentType="application/vnd.openxmlformats-officedocument.presentationml.slideLayout+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15.xml" ContentType="application/vnd.openxmlformats-officedocument.presentationml.slide+xml"/>
  <Override PartName="/ppt/slideLayouts/slideLayout12.xml" ContentType="application/vnd.openxmlformats-officedocument.presentationml.slideLayout+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theme/theme3.xml" ContentType="application/vnd.openxmlformats-officedocument.theme+xml"/>
  <Override PartName="/ppt/slides/slide23.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26"/>
  </p:notesMasterIdLst>
  <p:handoutMasterIdLst>
    <p:handoutMasterId r:id="rId27"/>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5544800" cy="9144000"/>
  <p:notesSz cx="6858000" cy="9144000"/>
  <p:defaultTextStyle>
    <a:defPPr>
      <a:defRPr lang="en-US"/>
    </a:defPPr>
    <a:lvl1pPr marL="0" algn="l" defTabSz="1410736" rtl="0" eaLnBrk="1" latinLnBrk="0" hangingPunct="1">
      <a:defRPr sz="2800" kern="1200">
        <a:solidFill>
          <a:schemeClr val="tx1"/>
        </a:solidFill>
        <a:latin typeface="+mn-lt"/>
        <a:ea typeface="+mn-ea"/>
        <a:cs typeface="+mn-cs"/>
      </a:defRPr>
    </a:lvl1pPr>
    <a:lvl2pPr marL="705368" algn="l" defTabSz="1410736" rtl="0" eaLnBrk="1" latinLnBrk="0" hangingPunct="1">
      <a:defRPr sz="2800" kern="1200">
        <a:solidFill>
          <a:schemeClr val="tx1"/>
        </a:solidFill>
        <a:latin typeface="+mn-lt"/>
        <a:ea typeface="+mn-ea"/>
        <a:cs typeface="+mn-cs"/>
      </a:defRPr>
    </a:lvl2pPr>
    <a:lvl3pPr marL="1410736" algn="l" defTabSz="1410736" rtl="0" eaLnBrk="1" latinLnBrk="0" hangingPunct="1">
      <a:defRPr sz="2800" kern="1200">
        <a:solidFill>
          <a:schemeClr val="tx1"/>
        </a:solidFill>
        <a:latin typeface="+mn-lt"/>
        <a:ea typeface="+mn-ea"/>
        <a:cs typeface="+mn-cs"/>
      </a:defRPr>
    </a:lvl3pPr>
    <a:lvl4pPr marL="2116104" algn="l" defTabSz="1410736" rtl="0" eaLnBrk="1" latinLnBrk="0" hangingPunct="1">
      <a:defRPr sz="2800" kern="1200">
        <a:solidFill>
          <a:schemeClr val="tx1"/>
        </a:solidFill>
        <a:latin typeface="+mn-lt"/>
        <a:ea typeface="+mn-ea"/>
        <a:cs typeface="+mn-cs"/>
      </a:defRPr>
    </a:lvl4pPr>
    <a:lvl5pPr marL="2821473" algn="l" defTabSz="1410736" rtl="0" eaLnBrk="1" latinLnBrk="0" hangingPunct="1">
      <a:defRPr sz="2800" kern="1200">
        <a:solidFill>
          <a:schemeClr val="tx1"/>
        </a:solidFill>
        <a:latin typeface="+mn-lt"/>
        <a:ea typeface="+mn-ea"/>
        <a:cs typeface="+mn-cs"/>
      </a:defRPr>
    </a:lvl5pPr>
    <a:lvl6pPr marL="3526841" algn="l" defTabSz="1410736" rtl="0" eaLnBrk="1" latinLnBrk="0" hangingPunct="1">
      <a:defRPr sz="2800" kern="1200">
        <a:solidFill>
          <a:schemeClr val="tx1"/>
        </a:solidFill>
        <a:latin typeface="+mn-lt"/>
        <a:ea typeface="+mn-ea"/>
        <a:cs typeface="+mn-cs"/>
      </a:defRPr>
    </a:lvl6pPr>
    <a:lvl7pPr marL="4232209" algn="l" defTabSz="1410736" rtl="0" eaLnBrk="1" latinLnBrk="0" hangingPunct="1">
      <a:defRPr sz="2800" kern="1200">
        <a:solidFill>
          <a:schemeClr val="tx1"/>
        </a:solidFill>
        <a:latin typeface="+mn-lt"/>
        <a:ea typeface="+mn-ea"/>
        <a:cs typeface="+mn-cs"/>
      </a:defRPr>
    </a:lvl7pPr>
    <a:lvl8pPr marL="4937577" algn="l" defTabSz="1410736" rtl="0" eaLnBrk="1" latinLnBrk="0" hangingPunct="1">
      <a:defRPr sz="2800" kern="1200">
        <a:solidFill>
          <a:schemeClr val="tx1"/>
        </a:solidFill>
        <a:latin typeface="+mn-lt"/>
        <a:ea typeface="+mn-ea"/>
        <a:cs typeface="+mn-cs"/>
      </a:defRPr>
    </a:lvl8pPr>
    <a:lvl9pPr marL="5642945" algn="l" defTabSz="1410736" rtl="0" eaLnBrk="1" latinLnBrk="0" hangingPunct="1">
      <a:defRPr sz="2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84343" autoAdjust="0"/>
  </p:normalViewPr>
  <p:slideViewPr>
    <p:cSldViewPr>
      <p:cViewPr varScale="1">
        <p:scale>
          <a:sx n="76" d="100"/>
          <a:sy n="76" d="100"/>
        </p:scale>
        <p:origin x="-136" y="-232"/>
      </p:cViewPr>
      <p:guideLst>
        <p:guide orient="horz" pos="2880"/>
        <p:guide pos="4896"/>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37E5C9-381E-3D44-8412-82B53A0B75C5}" type="datetimeFigureOut">
              <a:rPr lang="en-US" smtClean="0"/>
              <a:t>10/5/10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14F6E84-9B53-A34D-9A43-97B94D721B25}"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A468CB-C26E-414D-9189-B9A62FE5FCA6}" type="datetimeFigureOut">
              <a:rPr lang="en-US" smtClean="0"/>
              <a:pPr/>
              <a:t>10/5/10</a:t>
            </a:fld>
            <a:endParaRPr lang="en-US"/>
          </a:p>
        </p:txBody>
      </p:sp>
      <p:sp>
        <p:nvSpPr>
          <p:cNvPr id="4" name="Slide Image Placeholder 3"/>
          <p:cNvSpPr>
            <a:spLocks noGrp="1" noRot="1" noChangeAspect="1"/>
          </p:cNvSpPr>
          <p:nvPr>
            <p:ph type="sldImg" idx="2"/>
          </p:nvPr>
        </p:nvSpPr>
        <p:spPr>
          <a:xfrm>
            <a:off x="514350" y="685800"/>
            <a:ext cx="58293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4A4A6F-04C1-42F4-AED1-5A2207738D2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65860" y="2840572"/>
            <a:ext cx="13213080" cy="1960033"/>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2331720" y="5181600"/>
            <a:ext cx="10881360" cy="2336800"/>
          </a:xfrm>
        </p:spPr>
        <p:txBody>
          <a:bodyPr/>
          <a:lstStyle>
            <a:lvl1pPr marL="0" indent="0" algn="ctr">
              <a:buNone/>
              <a:defRPr>
                <a:solidFill>
                  <a:schemeClr val="tx1">
                    <a:tint val="75000"/>
                  </a:schemeClr>
                </a:solidFill>
              </a:defRPr>
            </a:lvl1pPr>
            <a:lvl2pPr marL="705368" indent="0" algn="ctr">
              <a:buNone/>
              <a:defRPr>
                <a:solidFill>
                  <a:schemeClr val="tx1">
                    <a:tint val="75000"/>
                  </a:schemeClr>
                </a:solidFill>
              </a:defRPr>
            </a:lvl2pPr>
            <a:lvl3pPr marL="1410736" indent="0" algn="ctr">
              <a:buNone/>
              <a:defRPr>
                <a:solidFill>
                  <a:schemeClr val="tx1">
                    <a:tint val="75000"/>
                  </a:schemeClr>
                </a:solidFill>
              </a:defRPr>
            </a:lvl3pPr>
            <a:lvl4pPr marL="2116104" indent="0" algn="ctr">
              <a:buNone/>
              <a:defRPr>
                <a:solidFill>
                  <a:schemeClr val="tx1">
                    <a:tint val="75000"/>
                  </a:schemeClr>
                </a:solidFill>
              </a:defRPr>
            </a:lvl4pPr>
            <a:lvl5pPr marL="2821473" indent="0" algn="ctr">
              <a:buNone/>
              <a:defRPr>
                <a:solidFill>
                  <a:schemeClr val="tx1">
                    <a:tint val="75000"/>
                  </a:schemeClr>
                </a:solidFill>
              </a:defRPr>
            </a:lvl5pPr>
            <a:lvl6pPr marL="3526841" indent="0" algn="ctr">
              <a:buNone/>
              <a:defRPr>
                <a:solidFill>
                  <a:schemeClr val="tx1">
                    <a:tint val="75000"/>
                  </a:schemeClr>
                </a:solidFill>
              </a:defRPr>
            </a:lvl6pPr>
            <a:lvl7pPr marL="4232209" indent="0" algn="ctr">
              <a:buNone/>
              <a:defRPr>
                <a:solidFill>
                  <a:schemeClr val="tx1">
                    <a:tint val="75000"/>
                  </a:schemeClr>
                </a:solidFill>
              </a:defRPr>
            </a:lvl7pPr>
            <a:lvl8pPr marL="4937577" indent="0" algn="ctr">
              <a:buNone/>
              <a:defRPr>
                <a:solidFill>
                  <a:schemeClr val="tx1">
                    <a:tint val="75000"/>
                  </a:schemeClr>
                </a:solidFill>
              </a:defRPr>
            </a:lvl8pPr>
            <a:lvl9pPr marL="5642945"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82E5D003-9D98-4EC5-8C49-449A98B92177}" type="datetimeFigureOut">
              <a:rPr lang="en-US" smtClean="0"/>
              <a:pPr/>
              <a:t>10/5/10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54F2B3-B40E-4E9A-B5D7-1B2D3DC8B405}" type="slidenum">
              <a:rPr lang="en-US" smtClean="0"/>
              <a:pPr/>
              <a:t>‹#›</a:t>
            </a:fld>
            <a:endParaRPr lang="en-US" dirty="0"/>
          </a:p>
        </p:txBody>
      </p:sp>
      <p:sp>
        <p:nvSpPr>
          <p:cNvPr id="10" name="Text Placeholder 9"/>
          <p:cNvSpPr>
            <a:spLocks noGrp="1"/>
          </p:cNvSpPr>
          <p:nvPr>
            <p:ph type="body" sz="quarter" idx="13" hasCustomPrompt="1"/>
          </p:nvPr>
        </p:nvSpPr>
        <p:spPr>
          <a:xfrm>
            <a:off x="10409583" y="6211956"/>
            <a:ext cx="4876800" cy="1941444"/>
          </a:xfrm>
        </p:spPr>
        <p:txBody>
          <a:bodyPr/>
          <a:lstStyle>
            <a:lvl1pPr algn="r">
              <a:buNone/>
              <a:defRPr sz="1800" baseline="0"/>
            </a:lvl1pPr>
          </a:lstStyle>
          <a:p>
            <a:pPr lvl="0"/>
            <a:r>
              <a:rPr lang="en-US" dirty="0" smtClean="0"/>
              <a:t>&lt;NAME&gt;</a:t>
            </a:r>
            <a:br>
              <a:rPr lang="en-US" dirty="0" smtClean="0"/>
            </a:br>
            <a:r>
              <a:rPr lang="en-US" dirty="0" smtClean="0"/>
              <a:t>&lt;TITLE&gt;</a:t>
            </a:r>
            <a:br>
              <a:rPr lang="en-US" dirty="0" smtClean="0"/>
            </a:br>
            <a:r>
              <a:rPr lang="en-US" dirty="0" smtClean="0"/>
              <a:t>&lt;ORGANIZATION&gt;</a:t>
            </a:r>
            <a:br>
              <a:rPr lang="en-US" dirty="0" smtClean="0"/>
            </a:br>
            <a:r>
              <a:rPr lang="en-US" dirty="0" smtClean="0"/>
              <a:t/>
            </a:r>
            <a:br>
              <a:rPr lang="en-US" dirty="0" smtClean="0"/>
            </a:br>
            <a:r>
              <a:rPr lang="en-US" dirty="0" smtClean="0"/>
              <a:t>Email: &lt;EMAIL&gt;</a:t>
            </a:r>
            <a:br>
              <a:rPr lang="en-US" dirty="0" smtClean="0"/>
            </a:br>
            <a:r>
              <a:rPr lang="en-US" dirty="0" smtClean="0"/>
              <a:t>Twitter: &lt;@USER&gt;</a:t>
            </a:r>
            <a:endParaRPr lang="en-US" dirty="0"/>
          </a:p>
        </p:txBody>
      </p:sp>
      <p:sp>
        <p:nvSpPr>
          <p:cNvPr id="11" name="TextBox 10"/>
          <p:cNvSpPr txBox="1"/>
          <p:nvPr userDrawn="1"/>
        </p:nvSpPr>
        <p:spPr>
          <a:xfrm>
            <a:off x="12877800" y="8153400"/>
            <a:ext cx="2362200" cy="369332"/>
          </a:xfrm>
          <a:prstGeom prst="rect">
            <a:avLst/>
          </a:prstGeom>
          <a:noFill/>
        </p:spPr>
        <p:txBody>
          <a:bodyPr wrap="square" rtlCol="0">
            <a:spAutoFit/>
          </a:bodyPr>
          <a:lstStyle/>
          <a:p>
            <a:pPr algn="r"/>
            <a:r>
              <a:rPr lang="en-US" sz="1800" dirty="0" smtClean="0">
                <a:solidFill>
                  <a:schemeClr val="accent1">
                    <a:lumMod val="60000"/>
                    <a:lumOff val="40000"/>
                  </a:schemeClr>
                </a:solidFill>
              </a:rPr>
              <a:t>#RefreshCache</a:t>
            </a:r>
            <a:endParaRPr lang="en-US" sz="1800" dirty="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E5D003-9D98-4EC5-8C49-449A98B92177}" type="datetimeFigureOut">
              <a:rPr lang="en-US" smtClean="0"/>
              <a:pPr/>
              <a:t>10/5/10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269980" y="1066800"/>
            <a:ext cx="3497580" cy="710141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77240" y="1066800"/>
            <a:ext cx="10233660" cy="710141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E5D003-9D98-4EC5-8C49-449A98B92177}" type="datetimeFigureOut">
              <a:rPr lang="en-US" smtClean="0"/>
              <a:pPr/>
              <a:t>10/5/10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65860" y="2840568"/>
            <a:ext cx="1321308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2331720" y="5181600"/>
            <a:ext cx="10881360" cy="2336800"/>
          </a:xfrm>
        </p:spPr>
        <p:txBody>
          <a:bodyPr/>
          <a:lstStyle>
            <a:lvl1pPr marL="0" indent="0" algn="ctr">
              <a:buNone/>
              <a:defRPr>
                <a:solidFill>
                  <a:schemeClr val="tx1">
                    <a:tint val="75000"/>
                  </a:schemeClr>
                </a:solidFill>
              </a:defRPr>
            </a:lvl1pPr>
            <a:lvl2pPr marL="705368" indent="0" algn="ctr">
              <a:buNone/>
              <a:defRPr>
                <a:solidFill>
                  <a:schemeClr val="tx1">
                    <a:tint val="75000"/>
                  </a:schemeClr>
                </a:solidFill>
              </a:defRPr>
            </a:lvl2pPr>
            <a:lvl3pPr marL="1410736" indent="0" algn="ctr">
              <a:buNone/>
              <a:defRPr>
                <a:solidFill>
                  <a:schemeClr val="tx1">
                    <a:tint val="75000"/>
                  </a:schemeClr>
                </a:solidFill>
              </a:defRPr>
            </a:lvl3pPr>
            <a:lvl4pPr marL="2116104" indent="0" algn="ctr">
              <a:buNone/>
              <a:defRPr>
                <a:solidFill>
                  <a:schemeClr val="tx1">
                    <a:tint val="75000"/>
                  </a:schemeClr>
                </a:solidFill>
              </a:defRPr>
            </a:lvl4pPr>
            <a:lvl5pPr marL="2821473" indent="0" algn="ctr">
              <a:buNone/>
              <a:defRPr>
                <a:solidFill>
                  <a:schemeClr val="tx1">
                    <a:tint val="75000"/>
                  </a:schemeClr>
                </a:solidFill>
              </a:defRPr>
            </a:lvl5pPr>
            <a:lvl6pPr marL="3526841" indent="0" algn="ctr">
              <a:buNone/>
              <a:defRPr>
                <a:solidFill>
                  <a:schemeClr val="tx1">
                    <a:tint val="75000"/>
                  </a:schemeClr>
                </a:solidFill>
              </a:defRPr>
            </a:lvl6pPr>
            <a:lvl7pPr marL="4232209" indent="0" algn="ctr">
              <a:buNone/>
              <a:defRPr>
                <a:solidFill>
                  <a:schemeClr val="tx1">
                    <a:tint val="75000"/>
                  </a:schemeClr>
                </a:solidFill>
              </a:defRPr>
            </a:lvl7pPr>
            <a:lvl8pPr marL="4937577" indent="0" algn="ctr">
              <a:buNone/>
              <a:defRPr>
                <a:solidFill>
                  <a:schemeClr val="tx1">
                    <a:tint val="75000"/>
                  </a:schemeClr>
                </a:solidFill>
              </a:defRPr>
            </a:lvl8pPr>
            <a:lvl9pPr marL="564294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AD63DACA-1F58-1347-A4A0-CB4EF40DF238}" type="datetime1">
              <a:rPr lang="en-US"/>
              <a:pPr>
                <a:defRPr/>
              </a:pPr>
              <a:t>10/5/10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329532C-733E-354C-BE2B-6EA08D8D8D3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E5D003-9D98-4EC5-8C49-449A98B92177}" type="datetimeFigureOut">
              <a:rPr lang="en-US" smtClean="0"/>
              <a:pPr/>
              <a:t>10/5/10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7932" y="5875870"/>
            <a:ext cx="13213080" cy="1816101"/>
          </a:xfrm>
        </p:spPr>
        <p:txBody>
          <a:bodyPr anchor="t"/>
          <a:lstStyle>
            <a:lvl1pPr algn="l">
              <a:defRPr sz="6200" b="1" cap="all"/>
            </a:lvl1pPr>
          </a:lstStyle>
          <a:p>
            <a:r>
              <a:rPr lang="en-US" smtClean="0"/>
              <a:t>Click to edit Master title style</a:t>
            </a:r>
            <a:endParaRPr lang="en-US"/>
          </a:p>
        </p:txBody>
      </p:sp>
      <p:sp>
        <p:nvSpPr>
          <p:cNvPr id="3" name="Text Placeholder 2"/>
          <p:cNvSpPr>
            <a:spLocks noGrp="1"/>
          </p:cNvSpPr>
          <p:nvPr>
            <p:ph type="body" idx="1"/>
          </p:nvPr>
        </p:nvSpPr>
        <p:spPr>
          <a:xfrm>
            <a:off x="1227932" y="3875618"/>
            <a:ext cx="13213080" cy="2000249"/>
          </a:xfrm>
        </p:spPr>
        <p:txBody>
          <a:bodyPr anchor="b"/>
          <a:lstStyle>
            <a:lvl1pPr marL="0" indent="0">
              <a:buNone/>
              <a:defRPr sz="3100">
                <a:solidFill>
                  <a:schemeClr val="tx1">
                    <a:tint val="75000"/>
                  </a:schemeClr>
                </a:solidFill>
              </a:defRPr>
            </a:lvl1pPr>
            <a:lvl2pPr marL="705368" indent="0">
              <a:buNone/>
              <a:defRPr sz="2800">
                <a:solidFill>
                  <a:schemeClr val="tx1">
                    <a:tint val="75000"/>
                  </a:schemeClr>
                </a:solidFill>
              </a:defRPr>
            </a:lvl2pPr>
            <a:lvl3pPr marL="1410736" indent="0">
              <a:buNone/>
              <a:defRPr sz="2500">
                <a:solidFill>
                  <a:schemeClr val="tx1">
                    <a:tint val="75000"/>
                  </a:schemeClr>
                </a:solidFill>
              </a:defRPr>
            </a:lvl3pPr>
            <a:lvl4pPr marL="2116104" indent="0">
              <a:buNone/>
              <a:defRPr sz="2200">
                <a:solidFill>
                  <a:schemeClr val="tx1">
                    <a:tint val="75000"/>
                  </a:schemeClr>
                </a:solidFill>
              </a:defRPr>
            </a:lvl4pPr>
            <a:lvl5pPr marL="2821473" indent="0">
              <a:buNone/>
              <a:defRPr sz="2200">
                <a:solidFill>
                  <a:schemeClr val="tx1">
                    <a:tint val="75000"/>
                  </a:schemeClr>
                </a:solidFill>
              </a:defRPr>
            </a:lvl5pPr>
            <a:lvl6pPr marL="3526841" indent="0">
              <a:buNone/>
              <a:defRPr sz="2200">
                <a:solidFill>
                  <a:schemeClr val="tx1">
                    <a:tint val="75000"/>
                  </a:schemeClr>
                </a:solidFill>
              </a:defRPr>
            </a:lvl6pPr>
            <a:lvl7pPr marL="4232209" indent="0">
              <a:buNone/>
              <a:defRPr sz="2200">
                <a:solidFill>
                  <a:schemeClr val="tx1">
                    <a:tint val="75000"/>
                  </a:schemeClr>
                </a:solidFill>
              </a:defRPr>
            </a:lvl7pPr>
            <a:lvl8pPr marL="4937577" indent="0">
              <a:buNone/>
              <a:defRPr sz="2200">
                <a:solidFill>
                  <a:schemeClr val="tx1">
                    <a:tint val="75000"/>
                  </a:schemeClr>
                </a:solidFill>
              </a:defRPr>
            </a:lvl8pPr>
            <a:lvl9pPr marL="5642945" indent="0">
              <a:buNone/>
              <a:defRPr sz="2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E5D003-9D98-4EC5-8C49-449A98B92177}" type="datetimeFigureOut">
              <a:rPr lang="en-US" smtClean="0"/>
              <a:pPr/>
              <a:t>10/5/10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77240" y="2667000"/>
            <a:ext cx="6865620" cy="5501218"/>
          </a:xfrm>
        </p:spPr>
        <p:txBody>
          <a:bodyPr/>
          <a:lstStyle>
            <a:lvl1pPr>
              <a:defRPr sz="4300"/>
            </a:lvl1pPr>
            <a:lvl2pPr>
              <a:defRPr sz="3700"/>
            </a:lvl2pPr>
            <a:lvl3pPr>
              <a:defRPr sz="3100"/>
            </a:lvl3pPr>
            <a:lvl4pPr>
              <a:defRPr sz="2800"/>
            </a:lvl4pPr>
            <a:lvl5pPr>
              <a:defRPr sz="2800"/>
            </a:lvl5pPr>
            <a:lvl6pPr>
              <a:defRPr sz="2800"/>
            </a:lvl6pPr>
            <a:lvl7pPr>
              <a:defRPr sz="2800"/>
            </a:lvl7pPr>
            <a:lvl8pPr>
              <a:defRPr sz="2800"/>
            </a:lvl8pPr>
            <a:lvl9pPr>
              <a:defRPr sz="2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7901940" y="2667000"/>
            <a:ext cx="6865620" cy="5501218"/>
          </a:xfrm>
        </p:spPr>
        <p:txBody>
          <a:bodyPr/>
          <a:lstStyle>
            <a:lvl1pPr>
              <a:defRPr sz="4300"/>
            </a:lvl1pPr>
            <a:lvl2pPr>
              <a:defRPr sz="3700"/>
            </a:lvl2pPr>
            <a:lvl3pPr>
              <a:defRPr sz="3100"/>
            </a:lvl3pPr>
            <a:lvl4pPr>
              <a:defRPr sz="2800"/>
            </a:lvl4pPr>
            <a:lvl5pPr>
              <a:defRPr sz="2800"/>
            </a:lvl5pPr>
            <a:lvl6pPr>
              <a:defRPr sz="2800"/>
            </a:lvl6pPr>
            <a:lvl7pPr>
              <a:defRPr sz="2800"/>
            </a:lvl7pPr>
            <a:lvl8pPr>
              <a:defRPr sz="2800"/>
            </a:lvl8pPr>
            <a:lvl9pPr>
              <a:defRPr sz="2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82E5D003-9D98-4EC5-8C49-449A98B92177}" type="datetimeFigureOut">
              <a:rPr lang="en-US" smtClean="0"/>
              <a:pPr/>
              <a:t>10/5/10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62000" y="2590800"/>
            <a:ext cx="6868320" cy="1219200"/>
          </a:xfrm>
        </p:spPr>
        <p:txBody>
          <a:bodyPr anchor="b"/>
          <a:lstStyle>
            <a:lvl1pPr marL="0" indent="0">
              <a:buNone/>
              <a:defRPr sz="3700" b="1"/>
            </a:lvl1pPr>
            <a:lvl2pPr marL="705368" indent="0">
              <a:buNone/>
              <a:defRPr sz="3100" b="1"/>
            </a:lvl2pPr>
            <a:lvl3pPr marL="1410736" indent="0">
              <a:buNone/>
              <a:defRPr sz="2800" b="1"/>
            </a:lvl3pPr>
            <a:lvl4pPr marL="2116104" indent="0">
              <a:buNone/>
              <a:defRPr sz="2500" b="1"/>
            </a:lvl4pPr>
            <a:lvl5pPr marL="2821473" indent="0">
              <a:buNone/>
              <a:defRPr sz="2500" b="1"/>
            </a:lvl5pPr>
            <a:lvl6pPr marL="3526841" indent="0">
              <a:buNone/>
              <a:defRPr sz="2500" b="1"/>
            </a:lvl6pPr>
            <a:lvl7pPr marL="4232209" indent="0">
              <a:buNone/>
              <a:defRPr sz="2500" b="1"/>
            </a:lvl7pPr>
            <a:lvl8pPr marL="4937577" indent="0">
              <a:buNone/>
              <a:defRPr sz="2500" b="1"/>
            </a:lvl8pPr>
            <a:lvl9pPr marL="5642945" indent="0">
              <a:buNone/>
              <a:defRPr sz="2500" b="1"/>
            </a:lvl9pPr>
          </a:lstStyle>
          <a:p>
            <a:pPr lvl="0"/>
            <a:r>
              <a:rPr lang="en-US" dirty="0" smtClean="0"/>
              <a:t>Click to edit Master text styles</a:t>
            </a:r>
          </a:p>
        </p:txBody>
      </p:sp>
      <p:sp>
        <p:nvSpPr>
          <p:cNvPr id="4" name="Content Placeholder 3"/>
          <p:cNvSpPr>
            <a:spLocks noGrp="1"/>
          </p:cNvSpPr>
          <p:nvPr>
            <p:ph sz="half" idx="2"/>
          </p:nvPr>
        </p:nvSpPr>
        <p:spPr>
          <a:xfrm>
            <a:off x="777240" y="3886200"/>
            <a:ext cx="6868320" cy="4282016"/>
          </a:xfrm>
        </p:spPr>
        <p:txBody>
          <a:bodyPr/>
          <a:lstStyle>
            <a:lvl1pPr>
              <a:defRPr sz="3700"/>
            </a:lvl1pPr>
            <a:lvl2pPr>
              <a:defRPr sz="31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7924800" y="2590800"/>
            <a:ext cx="6871018" cy="1219200"/>
          </a:xfrm>
        </p:spPr>
        <p:txBody>
          <a:bodyPr anchor="b"/>
          <a:lstStyle>
            <a:lvl1pPr marL="0" indent="0">
              <a:buNone/>
              <a:defRPr sz="3700" b="1"/>
            </a:lvl1pPr>
            <a:lvl2pPr marL="705368" indent="0">
              <a:buNone/>
              <a:defRPr sz="3100" b="1"/>
            </a:lvl2pPr>
            <a:lvl3pPr marL="1410736" indent="0">
              <a:buNone/>
              <a:defRPr sz="2800" b="1"/>
            </a:lvl3pPr>
            <a:lvl4pPr marL="2116104" indent="0">
              <a:buNone/>
              <a:defRPr sz="2500" b="1"/>
            </a:lvl4pPr>
            <a:lvl5pPr marL="2821473" indent="0">
              <a:buNone/>
              <a:defRPr sz="2500" b="1"/>
            </a:lvl5pPr>
            <a:lvl6pPr marL="3526841" indent="0">
              <a:buNone/>
              <a:defRPr sz="2500" b="1"/>
            </a:lvl6pPr>
            <a:lvl7pPr marL="4232209" indent="0">
              <a:buNone/>
              <a:defRPr sz="2500" b="1"/>
            </a:lvl7pPr>
            <a:lvl8pPr marL="4937577" indent="0">
              <a:buNone/>
              <a:defRPr sz="2500" b="1"/>
            </a:lvl8pPr>
            <a:lvl9pPr marL="5642945" indent="0">
              <a:buNone/>
              <a:defRPr sz="2500" b="1"/>
            </a:lvl9pPr>
          </a:lstStyle>
          <a:p>
            <a:pPr lvl="0"/>
            <a:r>
              <a:rPr lang="en-US" dirty="0" smtClean="0"/>
              <a:t>Click to edit Master text styles</a:t>
            </a:r>
          </a:p>
        </p:txBody>
      </p:sp>
      <p:sp>
        <p:nvSpPr>
          <p:cNvPr id="6" name="Content Placeholder 5"/>
          <p:cNvSpPr>
            <a:spLocks noGrp="1"/>
          </p:cNvSpPr>
          <p:nvPr>
            <p:ph sz="quarter" idx="4"/>
          </p:nvPr>
        </p:nvSpPr>
        <p:spPr>
          <a:xfrm>
            <a:off x="7896548" y="3886199"/>
            <a:ext cx="6871018" cy="4282017"/>
          </a:xfrm>
        </p:spPr>
        <p:txBody>
          <a:bodyPr/>
          <a:lstStyle>
            <a:lvl1pPr>
              <a:defRPr sz="3700"/>
            </a:lvl1pPr>
            <a:lvl2pPr>
              <a:defRPr sz="31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E5D003-9D98-4EC5-8C49-449A98B92177}" type="datetimeFigureOut">
              <a:rPr lang="en-US" smtClean="0"/>
              <a:pPr/>
              <a:t>10/5/10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E5D003-9D98-4EC5-8C49-449A98B92177}" type="datetimeFigureOut">
              <a:rPr lang="en-US" smtClean="0"/>
              <a:pPr/>
              <a:t>10/5/10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5D003-9D98-4EC5-8C49-449A98B92177}" type="datetimeFigureOut">
              <a:rPr lang="en-US" smtClean="0"/>
              <a:pPr/>
              <a:t>10/5/10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1066800"/>
            <a:ext cx="5114132" cy="1549401"/>
          </a:xfrm>
        </p:spPr>
        <p:txBody>
          <a:bodyPr anchor="b"/>
          <a:lstStyle>
            <a:lvl1pPr algn="l">
              <a:defRPr sz="3100" b="1"/>
            </a:lvl1pPr>
          </a:lstStyle>
          <a:p>
            <a:r>
              <a:rPr lang="en-US" dirty="0" smtClean="0"/>
              <a:t>Click to edit Master title style</a:t>
            </a:r>
            <a:endParaRPr lang="en-US" dirty="0"/>
          </a:p>
        </p:txBody>
      </p:sp>
      <p:sp>
        <p:nvSpPr>
          <p:cNvPr id="3" name="Content Placeholder 2"/>
          <p:cNvSpPr>
            <a:spLocks noGrp="1"/>
          </p:cNvSpPr>
          <p:nvPr>
            <p:ph idx="1"/>
          </p:nvPr>
        </p:nvSpPr>
        <p:spPr>
          <a:xfrm>
            <a:off x="6077585" y="1066800"/>
            <a:ext cx="8689975" cy="7101421"/>
          </a:xfrm>
        </p:spPr>
        <p:txBody>
          <a:bodyPr/>
          <a:lstStyle>
            <a:lvl1pPr>
              <a:defRPr sz="4900"/>
            </a:lvl1pPr>
            <a:lvl2pPr>
              <a:defRPr sz="4300"/>
            </a:lvl2pPr>
            <a:lvl3pPr>
              <a:defRPr sz="3700"/>
            </a:lvl3pPr>
            <a:lvl4pPr>
              <a:defRPr sz="3100"/>
            </a:lvl4pPr>
            <a:lvl5pPr>
              <a:defRPr sz="3100"/>
            </a:lvl5pPr>
            <a:lvl6pPr>
              <a:defRPr sz="3100"/>
            </a:lvl6pPr>
            <a:lvl7pPr>
              <a:defRPr sz="3100"/>
            </a:lvl7pPr>
            <a:lvl8pPr>
              <a:defRPr sz="3100"/>
            </a:lvl8pPr>
            <a:lvl9pPr>
              <a:defRPr sz="3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77246" y="2667000"/>
            <a:ext cx="5114132" cy="5501221"/>
          </a:xfrm>
        </p:spPr>
        <p:txBody>
          <a:bodyPr/>
          <a:lstStyle>
            <a:lvl1pPr marL="0" indent="0">
              <a:buNone/>
              <a:defRPr sz="2200"/>
            </a:lvl1pPr>
            <a:lvl2pPr marL="705368" indent="0">
              <a:buNone/>
              <a:defRPr sz="1900"/>
            </a:lvl2pPr>
            <a:lvl3pPr marL="1410736" indent="0">
              <a:buNone/>
              <a:defRPr sz="1500"/>
            </a:lvl3pPr>
            <a:lvl4pPr marL="2116104" indent="0">
              <a:buNone/>
              <a:defRPr sz="1400"/>
            </a:lvl4pPr>
            <a:lvl5pPr marL="2821473" indent="0">
              <a:buNone/>
              <a:defRPr sz="1400"/>
            </a:lvl5pPr>
            <a:lvl6pPr marL="3526841" indent="0">
              <a:buNone/>
              <a:defRPr sz="1400"/>
            </a:lvl6pPr>
            <a:lvl7pPr marL="4232209" indent="0">
              <a:buNone/>
              <a:defRPr sz="1400"/>
            </a:lvl7pPr>
            <a:lvl8pPr marL="4937577" indent="0">
              <a:buNone/>
              <a:defRPr sz="1400"/>
            </a:lvl8pPr>
            <a:lvl9pPr marL="5642945" indent="0">
              <a:buNone/>
              <a:defRPr sz="1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E5D003-9D98-4EC5-8C49-449A98B92177}" type="datetimeFigureOut">
              <a:rPr lang="en-US" smtClean="0"/>
              <a:pPr/>
              <a:t>10/5/10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6890" y="6400801"/>
            <a:ext cx="9326880" cy="755652"/>
          </a:xfrm>
        </p:spPr>
        <p:txBody>
          <a:bodyPr anchor="b"/>
          <a:lstStyle>
            <a:lvl1pPr algn="l">
              <a:defRPr sz="3100" b="1"/>
            </a:lvl1pPr>
          </a:lstStyle>
          <a:p>
            <a:r>
              <a:rPr lang="en-US" smtClean="0"/>
              <a:t>Click to edit Master title style</a:t>
            </a:r>
            <a:endParaRPr lang="en-US"/>
          </a:p>
        </p:txBody>
      </p:sp>
      <p:sp>
        <p:nvSpPr>
          <p:cNvPr id="3" name="Picture Placeholder 2"/>
          <p:cNvSpPr>
            <a:spLocks noGrp="1"/>
          </p:cNvSpPr>
          <p:nvPr>
            <p:ph type="pic" idx="1"/>
          </p:nvPr>
        </p:nvSpPr>
        <p:spPr>
          <a:xfrm>
            <a:off x="3046890" y="1066799"/>
            <a:ext cx="9326880" cy="5236633"/>
          </a:xfrm>
        </p:spPr>
        <p:txBody>
          <a:bodyPr/>
          <a:lstStyle>
            <a:lvl1pPr marL="0" indent="0">
              <a:buNone/>
              <a:defRPr sz="4900"/>
            </a:lvl1pPr>
            <a:lvl2pPr marL="705368" indent="0">
              <a:buNone/>
              <a:defRPr sz="4300"/>
            </a:lvl2pPr>
            <a:lvl3pPr marL="1410736" indent="0">
              <a:buNone/>
              <a:defRPr sz="3700"/>
            </a:lvl3pPr>
            <a:lvl4pPr marL="2116104" indent="0">
              <a:buNone/>
              <a:defRPr sz="3100"/>
            </a:lvl4pPr>
            <a:lvl5pPr marL="2821473" indent="0">
              <a:buNone/>
              <a:defRPr sz="3100"/>
            </a:lvl5pPr>
            <a:lvl6pPr marL="3526841" indent="0">
              <a:buNone/>
              <a:defRPr sz="3100"/>
            </a:lvl6pPr>
            <a:lvl7pPr marL="4232209" indent="0">
              <a:buNone/>
              <a:defRPr sz="3100"/>
            </a:lvl7pPr>
            <a:lvl8pPr marL="4937577" indent="0">
              <a:buNone/>
              <a:defRPr sz="3100"/>
            </a:lvl8pPr>
            <a:lvl9pPr marL="5642945" indent="0">
              <a:buNone/>
              <a:defRPr sz="3100"/>
            </a:lvl9pPr>
          </a:lstStyle>
          <a:p>
            <a:endParaRPr lang="en-US"/>
          </a:p>
        </p:txBody>
      </p:sp>
      <p:sp>
        <p:nvSpPr>
          <p:cNvPr id="4" name="Text Placeholder 3"/>
          <p:cNvSpPr>
            <a:spLocks noGrp="1"/>
          </p:cNvSpPr>
          <p:nvPr>
            <p:ph type="body" sz="half" idx="2"/>
          </p:nvPr>
        </p:nvSpPr>
        <p:spPr>
          <a:xfrm>
            <a:off x="3046890" y="7156453"/>
            <a:ext cx="9326880" cy="1073148"/>
          </a:xfrm>
        </p:spPr>
        <p:txBody>
          <a:bodyPr/>
          <a:lstStyle>
            <a:lvl1pPr marL="0" indent="0">
              <a:buNone/>
              <a:defRPr sz="2200"/>
            </a:lvl1pPr>
            <a:lvl2pPr marL="705368" indent="0">
              <a:buNone/>
              <a:defRPr sz="1900"/>
            </a:lvl2pPr>
            <a:lvl3pPr marL="1410736" indent="0">
              <a:buNone/>
              <a:defRPr sz="1500"/>
            </a:lvl3pPr>
            <a:lvl4pPr marL="2116104" indent="0">
              <a:buNone/>
              <a:defRPr sz="1400"/>
            </a:lvl4pPr>
            <a:lvl5pPr marL="2821473" indent="0">
              <a:buNone/>
              <a:defRPr sz="1400"/>
            </a:lvl5pPr>
            <a:lvl6pPr marL="3526841" indent="0">
              <a:buNone/>
              <a:defRPr sz="1400"/>
            </a:lvl6pPr>
            <a:lvl7pPr marL="4232209" indent="0">
              <a:buNone/>
              <a:defRPr sz="1400"/>
            </a:lvl7pPr>
            <a:lvl8pPr marL="4937577" indent="0">
              <a:buNone/>
              <a:defRPr sz="1400"/>
            </a:lvl8pPr>
            <a:lvl9pPr marL="5642945" indent="0">
              <a:buNone/>
              <a:defRPr sz="1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E5D003-9D98-4EC5-8C49-449A98B92177}" type="datetimeFigureOut">
              <a:rPr lang="en-US" smtClean="0"/>
              <a:pPr/>
              <a:t>10/5/10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7240" y="1066800"/>
            <a:ext cx="13990320" cy="1524000"/>
          </a:xfrm>
          <a:prstGeom prst="rect">
            <a:avLst/>
          </a:prstGeom>
        </p:spPr>
        <p:txBody>
          <a:bodyPr vert="horz" lIns="141074" tIns="70537" rIns="141074" bIns="70537"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77240" y="2667000"/>
            <a:ext cx="13990320" cy="5501218"/>
          </a:xfrm>
          <a:prstGeom prst="rect">
            <a:avLst/>
          </a:prstGeom>
        </p:spPr>
        <p:txBody>
          <a:bodyPr vert="horz" lIns="141074" tIns="70537" rIns="141074" bIns="7053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777240" y="8475137"/>
            <a:ext cx="3627120" cy="486833"/>
          </a:xfrm>
          <a:prstGeom prst="rect">
            <a:avLst/>
          </a:prstGeom>
        </p:spPr>
        <p:txBody>
          <a:bodyPr vert="horz" lIns="141074" tIns="70537" rIns="141074" bIns="70537" rtlCol="0" anchor="ctr"/>
          <a:lstStyle>
            <a:lvl1pPr algn="l">
              <a:defRPr sz="1900">
                <a:solidFill>
                  <a:schemeClr val="tx1">
                    <a:tint val="75000"/>
                  </a:schemeClr>
                </a:solidFill>
              </a:defRPr>
            </a:lvl1pPr>
          </a:lstStyle>
          <a:p>
            <a:fld id="{82E5D003-9D98-4EC5-8C49-449A98B92177}" type="datetimeFigureOut">
              <a:rPr lang="en-US" smtClean="0"/>
              <a:pPr/>
              <a:t>10/5/10</a:t>
            </a:fld>
            <a:endParaRPr lang="en-US"/>
          </a:p>
        </p:txBody>
      </p:sp>
      <p:sp>
        <p:nvSpPr>
          <p:cNvPr id="5" name="Footer Placeholder 4"/>
          <p:cNvSpPr>
            <a:spLocks noGrp="1"/>
          </p:cNvSpPr>
          <p:nvPr>
            <p:ph type="ftr" sz="quarter" idx="3"/>
          </p:nvPr>
        </p:nvSpPr>
        <p:spPr>
          <a:xfrm>
            <a:off x="5311140" y="8475137"/>
            <a:ext cx="4922520" cy="486833"/>
          </a:xfrm>
          <a:prstGeom prst="rect">
            <a:avLst/>
          </a:prstGeom>
        </p:spPr>
        <p:txBody>
          <a:bodyPr vert="horz" lIns="141074" tIns="70537" rIns="141074" bIns="70537" rtlCol="0" anchor="ctr"/>
          <a:lstStyle>
            <a:lvl1pPr algn="ctr">
              <a:defRPr sz="1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140440" y="8475137"/>
            <a:ext cx="3627120" cy="486833"/>
          </a:xfrm>
          <a:prstGeom prst="rect">
            <a:avLst/>
          </a:prstGeom>
        </p:spPr>
        <p:txBody>
          <a:bodyPr vert="horz" lIns="141074" tIns="70537" rIns="141074" bIns="70537" rtlCol="0" anchor="ctr"/>
          <a:lstStyle>
            <a:lvl1pPr algn="r">
              <a:defRPr sz="1900">
                <a:solidFill>
                  <a:schemeClr val="tx1">
                    <a:tint val="75000"/>
                  </a:schemeClr>
                </a:solidFill>
              </a:defRPr>
            </a:lvl1pPr>
          </a:lstStyle>
          <a:p>
            <a:fld id="{6854F2B3-B40E-4E9A-B5D7-1B2D3DC8B40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1410736" rtl="0" eaLnBrk="1" latinLnBrk="0" hangingPunct="1">
        <a:spcBef>
          <a:spcPct val="0"/>
        </a:spcBef>
        <a:buNone/>
        <a:defRPr sz="6800" kern="1200">
          <a:solidFill>
            <a:schemeClr val="tx1"/>
          </a:solidFill>
          <a:latin typeface="+mj-lt"/>
          <a:ea typeface="+mj-ea"/>
          <a:cs typeface="+mj-cs"/>
        </a:defRPr>
      </a:lvl1pPr>
    </p:titleStyle>
    <p:bodyStyle>
      <a:lvl1pPr marL="529026" indent="-529026" algn="l" defTabSz="1410736" rtl="0" eaLnBrk="1" latinLnBrk="0" hangingPunct="1">
        <a:spcBef>
          <a:spcPct val="20000"/>
        </a:spcBef>
        <a:buFont typeface="Arial" pitchFamily="34" charset="0"/>
        <a:buChar char="•"/>
        <a:defRPr sz="4900" kern="1200">
          <a:solidFill>
            <a:schemeClr val="tx1"/>
          </a:solidFill>
          <a:latin typeface="+mn-lt"/>
          <a:ea typeface="+mn-ea"/>
          <a:cs typeface="+mn-cs"/>
        </a:defRPr>
      </a:lvl1pPr>
      <a:lvl2pPr marL="1146223" indent="-440855" algn="l" defTabSz="1410736" rtl="0" eaLnBrk="1" latinLnBrk="0" hangingPunct="1">
        <a:spcBef>
          <a:spcPct val="20000"/>
        </a:spcBef>
        <a:buFont typeface="Arial" pitchFamily="34" charset="0"/>
        <a:buChar char="–"/>
        <a:defRPr sz="4300" kern="1200">
          <a:solidFill>
            <a:schemeClr val="tx1"/>
          </a:solidFill>
          <a:latin typeface="+mn-lt"/>
          <a:ea typeface="+mn-ea"/>
          <a:cs typeface="+mn-cs"/>
        </a:defRPr>
      </a:lvl2pPr>
      <a:lvl3pPr marL="1763420" indent="-352684" algn="l" defTabSz="1410736" rtl="0" eaLnBrk="1" latinLnBrk="0" hangingPunct="1">
        <a:spcBef>
          <a:spcPct val="20000"/>
        </a:spcBef>
        <a:buFont typeface="Arial" pitchFamily="34" charset="0"/>
        <a:buChar char="•"/>
        <a:defRPr sz="3700" kern="1200">
          <a:solidFill>
            <a:schemeClr val="tx1"/>
          </a:solidFill>
          <a:latin typeface="+mn-lt"/>
          <a:ea typeface="+mn-ea"/>
          <a:cs typeface="+mn-cs"/>
        </a:defRPr>
      </a:lvl3pPr>
      <a:lvl4pPr marL="2468789" indent="-352684" algn="l" defTabSz="1410736" rtl="0" eaLnBrk="1" latinLnBrk="0" hangingPunct="1">
        <a:spcBef>
          <a:spcPct val="20000"/>
        </a:spcBef>
        <a:buFont typeface="Arial" pitchFamily="34" charset="0"/>
        <a:buChar char="–"/>
        <a:defRPr sz="3100" kern="1200">
          <a:solidFill>
            <a:schemeClr val="tx1"/>
          </a:solidFill>
          <a:latin typeface="+mn-lt"/>
          <a:ea typeface="+mn-ea"/>
          <a:cs typeface="+mn-cs"/>
        </a:defRPr>
      </a:lvl4pPr>
      <a:lvl5pPr marL="3174157" indent="-352684" algn="l" defTabSz="1410736" rtl="0" eaLnBrk="1" latinLnBrk="0" hangingPunct="1">
        <a:spcBef>
          <a:spcPct val="20000"/>
        </a:spcBef>
        <a:buFont typeface="Arial" pitchFamily="34" charset="0"/>
        <a:buChar char="»"/>
        <a:defRPr sz="3100" kern="1200">
          <a:solidFill>
            <a:schemeClr val="tx1"/>
          </a:solidFill>
          <a:latin typeface="+mn-lt"/>
          <a:ea typeface="+mn-ea"/>
          <a:cs typeface="+mn-cs"/>
        </a:defRPr>
      </a:lvl5pPr>
      <a:lvl6pPr marL="3879525" indent="-352684" algn="l" defTabSz="1410736" rtl="0" eaLnBrk="1" latinLnBrk="0" hangingPunct="1">
        <a:spcBef>
          <a:spcPct val="20000"/>
        </a:spcBef>
        <a:buFont typeface="Arial" pitchFamily="34" charset="0"/>
        <a:buChar char="•"/>
        <a:defRPr sz="3100" kern="1200">
          <a:solidFill>
            <a:schemeClr val="tx1"/>
          </a:solidFill>
          <a:latin typeface="+mn-lt"/>
          <a:ea typeface="+mn-ea"/>
          <a:cs typeface="+mn-cs"/>
        </a:defRPr>
      </a:lvl6pPr>
      <a:lvl7pPr marL="4584893" indent="-352684" algn="l" defTabSz="1410736" rtl="0" eaLnBrk="1" latinLnBrk="0" hangingPunct="1">
        <a:spcBef>
          <a:spcPct val="20000"/>
        </a:spcBef>
        <a:buFont typeface="Arial" pitchFamily="34" charset="0"/>
        <a:buChar char="•"/>
        <a:defRPr sz="3100" kern="1200">
          <a:solidFill>
            <a:schemeClr val="tx1"/>
          </a:solidFill>
          <a:latin typeface="+mn-lt"/>
          <a:ea typeface="+mn-ea"/>
          <a:cs typeface="+mn-cs"/>
        </a:defRPr>
      </a:lvl7pPr>
      <a:lvl8pPr marL="5290261" indent="-352684" algn="l" defTabSz="1410736" rtl="0" eaLnBrk="1" latinLnBrk="0" hangingPunct="1">
        <a:spcBef>
          <a:spcPct val="20000"/>
        </a:spcBef>
        <a:buFont typeface="Arial" pitchFamily="34" charset="0"/>
        <a:buChar char="•"/>
        <a:defRPr sz="3100" kern="1200">
          <a:solidFill>
            <a:schemeClr val="tx1"/>
          </a:solidFill>
          <a:latin typeface="+mn-lt"/>
          <a:ea typeface="+mn-ea"/>
          <a:cs typeface="+mn-cs"/>
        </a:defRPr>
      </a:lvl8pPr>
      <a:lvl9pPr marL="5995629" indent="-352684" algn="l" defTabSz="1410736" rtl="0" eaLnBrk="1" latinLnBrk="0" hangingPunct="1">
        <a:spcBef>
          <a:spcPct val="20000"/>
        </a:spcBef>
        <a:buFont typeface="Arial" pitchFamily="34" charset="0"/>
        <a:buChar char="•"/>
        <a:defRPr sz="3100" kern="1200">
          <a:solidFill>
            <a:schemeClr val="tx1"/>
          </a:solidFill>
          <a:latin typeface="+mn-lt"/>
          <a:ea typeface="+mn-ea"/>
          <a:cs typeface="+mn-cs"/>
        </a:defRPr>
      </a:lvl9pPr>
    </p:bodyStyle>
    <p:otherStyle>
      <a:defPPr>
        <a:defRPr lang="en-US"/>
      </a:defPPr>
      <a:lvl1pPr marL="0" algn="l" defTabSz="1410736" rtl="0" eaLnBrk="1" latinLnBrk="0" hangingPunct="1">
        <a:defRPr sz="2800" kern="1200">
          <a:solidFill>
            <a:schemeClr val="tx1"/>
          </a:solidFill>
          <a:latin typeface="+mn-lt"/>
          <a:ea typeface="+mn-ea"/>
          <a:cs typeface="+mn-cs"/>
        </a:defRPr>
      </a:lvl1pPr>
      <a:lvl2pPr marL="705368" algn="l" defTabSz="1410736" rtl="0" eaLnBrk="1" latinLnBrk="0" hangingPunct="1">
        <a:defRPr sz="2800" kern="1200">
          <a:solidFill>
            <a:schemeClr val="tx1"/>
          </a:solidFill>
          <a:latin typeface="+mn-lt"/>
          <a:ea typeface="+mn-ea"/>
          <a:cs typeface="+mn-cs"/>
        </a:defRPr>
      </a:lvl2pPr>
      <a:lvl3pPr marL="1410736" algn="l" defTabSz="1410736" rtl="0" eaLnBrk="1" latinLnBrk="0" hangingPunct="1">
        <a:defRPr sz="2800" kern="1200">
          <a:solidFill>
            <a:schemeClr val="tx1"/>
          </a:solidFill>
          <a:latin typeface="+mn-lt"/>
          <a:ea typeface="+mn-ea"/>
          <a:cs typeface="+mn-cs"/>
        </a:defRPr>
      </a:lvl3pPr>
      <a:lvl4pPr marL="2116104" algn="l" defTabSz="1410736" rtl="0" eaLnBrk="1" latinLnBrk="0" hangingPunct="1">
        <a:defRPr sz="2800" kern="1200">
          <a:solidFill>
            <a:schemeClr val="tx1"/>
          </a:solidFill>
          <a:latin typeface="+mn-lt"/>
          <a:ea typeface="+mn-ea"/>
          <a:cs typeface="+mn-cs"/>
        </a:defRPr>
      </a:lvl4pPr>
      <a:lvl5pPr marL="2821473" algn="l" defTabSz="1410736" rtl="0" eaLnBrk="1" latinLnBrk="0" hangingPunct="1">
        <a:defRPr sz="2800" kern="1200">
          <a:solidFill>
            <a:schemeClr val="tx1"/>
          </a:solidFill>
          <a:latin typeface="+mn-lt"/>
          <a:ea typeface="+mn-ea"/>
          <a:cs typeface="+mn-cs"/>
        </a:defRPr>
      </a:lvl5pPr>
      <a:lvl6pPr marL="3526841" algn="l" defTabSz="1410736" rtl="0" eaLnBrk="1" latinLnBrk="0" hangingPunct="1">
        <a:defRPr sz="2800" kern="1200">
          <a:solidFill>
            <a:schemeClr val="tx1"/>
          </a:solidFill>
          <a:latin typeface="+mn-lt"/>
          <a:ea typeface="+mn-ea"/>
          <a:cs typeface="+mn-cs"/>
        </a:defRPr>
      </a:lvl6pPr>
      <a:lvl7pPr marL="4232209" algn="l" defTabSz="1410736" rtl="0" eaLnBrk="1" latinLnBrk="0" hangingPunct="1">
        <a:defRPr sz="2800" kern="1200">
          <a:solidFill>
            <a:schemeClr val="tx1"/>
          </a:solidFill>
          <a:latin typeface="+mn-lt"/>
          <a:ea typeface="+mn-ea"/>
          <a:cs typeface="+mn-cs"/>
        </a:defRPr>
      </a:lvl7pPr>
      <a:lvl8pPr marL="4937577" algn="l" defTabSz="1410736" rtl="0" eaLnBrk="1" latinLnBrk="0" hangingPunct="1">
        <a:defRPr sz="2800" kern="1200">
          <a:solidFill>
            <a:schemeClr val="tx1"/>
          </a:solidFill>
          <a:latin typeface="+mn-lt"/>
          <a:ea typeface="+mn-ea"/>
          <a:cs typeface="+mn-cs"/>
        </a:defRPr>
      </a:lvl8pPr>
      <a:lvl9pPr marL="5642945" algn="l" defTabSz="1410736"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1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2.png"/><Relationship Id="rId6" Type="http://schemas.openxmlformats.org/officeDocument/2006/relationships/image" Target="../media/image14.png"/><Relationship Id="rId1" Type="http://schemas.openxmlformats.org/officeDocument/2006/relationships/slideLayout" Target="../slideLayouts/slideLayout12.xml"/><Relationship Id="rId2"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12.xml"/><Relationship Id="rId2"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slideLayout" Target="../slideLayouts/slideLayout12.xml"/><Relationship Id="rId2"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redmine.refreshcache.com/projects/refreshcache/wiki/Package_Builder" TargetMode="External"/><Relationship Id="rId3" Type="http://schemas.openxmlformats.org/officeDocument/2006/relationships/hyperlink" Target="http://redmine.refreshcache.com/projects/refreshcache/fil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Package Builder 1.0</a:t>
            </a:r>
            <a:endParaRPr lang="en-US" dirty="0"/>
          </a:p>
        </p:txBody>
      </p:sp>
      <p:sp>
        <p:nvSpPr>
          <p:cNvPr id="3" name="Subtitle 2"/>
          <p:cNvSpPr>
            <a:spLocks noGrp="1"/>
          </p:cNvSpPr>
          <p:nvPr>
            <p:ph type="subTitle" idx="1"/>
          </p:nvPr>
        </p:nvSpPr>
        <p:spPr/>
        <p:txBody>
          <a:bodyPr/>
          <a:lstStyle/>
          <a:p>
            <a:r>
              <a:rPr lang="en-US" dirty="0" smtClean="0"/>
              <a:t>How to deploy in 1 click</a:t>
            </a:r>
            <a:endParaRPr lang="en-US" dirty="0"/>
          </a:p>
        </p:txBody>
      </p:sp>
      <p:sp>
        <p:nvSpPr>
          <p:cNvPr id="4" name="Text Placeholder 3"/>
          <p:cNvSpPr>
            <a:spLocks noGrp="1"/>
          </p:cNvSpPr>
          <p:nvPr>
            <p:ph type="body" sz="quarter" idx="13"/>
          </p:nvPr>
        </p:nvSpPr>
        <p:spPr/>
        <p:txBody>
          <a:bodyPr/>
          <a:lstStyle/>
          <a:p>
            <a:r>
              <a:rPr lang="en-US" dirty="0" smtClean="0"/>
              <a:t>Daniel Hazelbaker</a:t>
            </a:r>
          </a:p>
          <a:p>
            <a:r>
              <a:rPr lang="en-US" dirty="0" smtClean="0"/>
              <a:t>Information Technology Director</a:t>
            </a:r>
          </a:p>
          <a:p>
            <a:r>
              <a:rPr lang="en-US" dirty="0" smtClean="0"/>
              <a:t>High Desert Church</a:t>
            </a:r>
          </a:p>
          <a:p>
            <a:endParaRPr lang="en-US" dirty="0" smtClean="0"/>
          </a:p>
          <a:p>
            <a:r>
              <a:rPr lang="en-US" dirty="0" smtClean="0"/>
              <a:t>Email: </a:t>
            </a:r>
            <a:r>
              <a:rPr lang="en-US" dirty="0" err="1" smtClean="0"/>
              <a:t>daniel@highdesertchurch.com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Picture 11" descr="PB_Pages2.png"/>
          <p:cNvPicPr>
            <a:picLocks noChangeAspect="1"/>
          </p:cNvPicPr>
          <p:nvPr/>
        </p:nvPicPr>
        <p:blipFill>
          <a:blip r:embed="rId2"/>
          <a:stretch>
            <a:fillRect/>
          </a:stretch>
        </p:blipFill>
        <p:spPr>
          <a:xfrm>
            <a:off x="2628899" y="1104900"/>
            <a:ext cx="10248901" cy="7734300"/>
          </a:xfrm>
          <a:prstGeom prst="rect">
            <a:avLst/>
          </a:prstGeom>
        </p:spPr>
      </p:pic>
      <p:sp>
        <p:nvSpPr>
          <p:cNvPr id="5" name="Rounded Rectangle 4"/>
          <p:cNvSpPr/>
          <p:nvPr/>
        </p:nvSpPr>
        <p:spPr>
          <a:xfrm>
            <a:off x="7296405" y="2106135"/>
            <a:ext cx="1334249" cy="383064"/>
          </a:xfrm>
          <a:prstGeom prst="roundRect">
            <a:avLst/>
          </a:prstGeom>
          <a:noFill/>
          <a:ln w="50800" cap="rnd">
            <a:solidFill>
              <a:srgbClr val="FFFF00"/>
            </a:solidFill>
          </a:ln>
          <a:effectLst>
            <a:glow rad="101600">
              <a:srgbClr val="FFFF00">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sp>
      <p:sp>
        <p:nvSpPr>
          <p:cNvPr id="6" name="Rounded Rectangle 5"/>
          <p:cNvSpPr/>
          <p:nvPr/>
        </p:nvSpPr>
        <p:spPr>
          <a:xfrm>
            <a:off x="6362699" y="2411605"/>
            <a:ext cx="4572000" cy="449742"/>
          </a:xfrm>
          <a:prstGeom prst="roundRect">
            <a:avLst/>
          </a:prstGeom>
          <a:noFill/>
          <a:ln w="50800" cap="rnd">
            <a:solidFill>
              <a:srgbClr val="FFFF00"/>
            </a:solidFill>
          </a:ln>
          <a:effectLst>
            <a:glow rad="101600">
              <a:srgbClr val="FFFF00">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sp>
      <p:sp>
        <p:nvSpPr>
          <p:cNvPr id="7" name="Rounded Rectangle 6"/>
          <p:cNvSpPr/>
          <p:nvPr/>
        </p:nvSpPr>
        <p:spPr>
          <a:xfrm>
            <a:off x="6362699" y="2717074"/>
            <a:ext cx="2187578" cy="394944"/>
          </a:xfrm>
          <a:prstGeom prst="roundRect">
            <a:avLst/>
          </a:prstGeom>
          <a:noFill/>
          <a:ln w="50800" cap="rnd">
            <a:solidFill>
              <a:srgbClr val="FFFF00"/>
            </a:solidFill>
          </a:ln>
          <a:effectLst>
            <a:glow rad="101600">
              <a:srgbClr val="FFFF00">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sp>
      <p:sp>
        <p:nvSpPr>
          <p:cNvPr id="8" name="Rounded Rectangle 7"/>
          <p:cNvSpPr/>
          <p:nvPr/>
        </p:nvSpPr>
        <p:spPr>
          <a:xfrm>
            <a:off x="6362699" y="3038622"/>
            <a:ext cx="4572000" cy="373155"/>
          </a:xfrm>
          <a:prstGeom prst="roundRect">
            <a:avLst/>
          </a:prstGeom>
          <a:noFill/>
          <a:ln w="50800" cap="rnd">
            <a:solidFill>
              <a:srgbClr val="FFFF00"/>
            </a:solidFill>
          </a:ln>
          <a:effectLst>
            <a:glow rad="101600">
              <a:srgbClr val="FFFF00">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sp>
      <p:sp>
        <p:nvSpPr>
          <p:cNvPr id="9" name="Rounded Rectangle 8"/>
          <p:cNvSpPr/>
          <p:nvPr/>
        </p:nvSpPr>
        <p:spPr>
          <a:xfrm>
            <a:off x="6362699" y="3344091"/>
            <a:ext cx="4572000" cy="478464"/>
          </a:xfrm>
          <a:prstGeom prst="roundRect">
            <a:avLst/>
          </a:prstGeom>
          <a:noFill/>
          <a:ln w="50800" cap="rnd">
            <a:solidFill>
              <a:srgbClr val="FFFF00"/>
            </a:solidFill>
          </a:ln>
          <a:effectLst>
            <a:glow rad="101600">
              <a:srgbClr val="FFFF00">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sp>
      <p:sp>
        <p:nvSpPr>
          <p:cNvPr id="10" name="Rounded Rectangle 9"/>
          <p:cNvSpPr/>
          <p:nvPr/>
        </p:nvSpPr>
        <p:spPr>
          <a:xfrm>
            <a:off x="6362699" y="3733800"/>
            <a:ext cx="6172200" cy="1555652"/>
          </a:xfrm>
          <a:prstGeom prst="roundRect">
            <a:avLst/>
          </a:prstGeom>
          <a:noFill/>
          <a:ln w="50800" cap="rnd">
            <a:solidFill>
              <a:srgbClr val="FFFF00"/>
            </a:solidFill>
          </a:ln>
          <a:effectLst>
            <a:glow rad="101600">
              <a:srgbClr val="FFFF00">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sp>
      <p:sp>
        <p:nvSpPr>
          <p:cNvPr id="11" name="Rounded Rectangle 10"/>
          <p:cNvSpPr/>
          <p:nvPr/>
        </p:nvSpPr>
        <p:spPr>
          <a:xfrm>
            <a:off x="6362699" y="5193492"/>
            <a:ext cx="6172200" cy="2463800"/>
          </a:xfrm>
          <a:prstGeom prst="roundRect">
            <a:avLst/>
          </a:prstGeom>
          <a:noFill/>
          <a:ln w="50800" cap="rnd">
            <a:solidFill>
              <a:srgbClr val="FFFF00"/>
            </a:solidFill>
          </a:ln>
          <a:effectLst>
            <a:glow rad="101600">
              <a:srgbClr val="FFFF00">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par>
                                <p:cTn id="37" presetID="10"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par>
                                <p:cTn id="45" presetID="10" presetClass="entr" presetSubtype="0"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10"/>
                                        </p:tgtEl>
                                      </p:cBhvr>
                                    </p:animEffect>
                                    <p:set>
                                      <p:cBhvr>
                                        <p:cTn id="52" dur="1" fill="hold">
                                          <p:stCondLst>
                                            <p:cond delay="499"/>
                                          </p:stCondLst>
                                        </p:cTn>
                                        <p:tgtEl>
                                          <p:spTgt spid="10"/>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Title 1"/>
          <p:cNvSpPr>
            <a:spLocks noGrp="1"/>
          </p:cNvSpPr>
          <p:nvPr>
            <p:ph type="ctrTitle"/>
          </p:nvPr>
        </p:nvSpPr>
        <p:spPr>
          <a:xfrm>
            <a:off x="4792980" y="1102785"/>
            <a:ext cx="9585960" cy="1960033"/>
          </a:xfrm>
        </p:spPr>
        <p:txBody>
          <a:bodyPr/>
          <a:lstStyle/>
          <a:p>
            <a:pPr eaLnBrk="1" hangingPunct="1"/>
            <a:r>
              <a:rPr lang="en-US" smtClean="0"/>
              <a:t>Package Builder 2.0</a:t>
            </a:r>
          </a:p>
        </p:txBody>
      </p:sp>
      <p:sp>
        <p:nvSpPr>
          <p:cNvPr id="3" name="Subtitle 2"/>
          <p:cNvSpPr>
            <a:spLocks noGrp="1"/>
          </p:cNvSpPr>
          <p:nvPr>
            <p:ph type="subTitle" idx="1"/>
          </p:nvPr>
        </p:nvSpPr>
        <p:spPr>
          <a:xfrm>
            <a:off x="4404360" y="3443817"/>
            <a:ext cx="9974580" cy="2336800"/>
          </a:xfrm>
        </p:spPr>
        <p:txBody>
          <a:bodyPr rtlCol="0">
            <a:normAutofit lnSpcReduction="10000"/>
          </a:bodyPr>
          <a:lstStyle/>
          <a:p>
            <a:pPr>
              <a:defRPr/>
            </a:pPr>
            <a:r>
              <a:rPr lang="en-US" dirty="0" smtClean="0">
                <a:ea typeface="+mn-ea"/>
                <a:cs typeface="+mn-cs"/>
              </a:rPr>
              <a:t>That builds a package for the current distribution system, what about the future?</a:t>
            </a:r>
          </a:p>
        </p:txBody>
      </p:sp>
      <p:pic>
        <p:nvPicPr>
          <p:cNvPr id="5" name="Picture 4" descr="Package.png"/>
          <p:cNvPicPr>
            <a:picLocks noChangeAspect="1"/>
          </p:cNvPicPr>
          <p:nvPr/>
        </p:nvPicPr>
        <p:blipFill>
          <a:blip r:embed="rId2"/>
          <a:stretch>
            <a:fillRect/>
          </a:stretch>
        </p:blipFill>
        <p:spPr>
          <a:xfrm>
            <a:off x="685800" y="990600"/>
            <a:ext cx="3505200" cy="3505200"/>
          </a:xfrm>
          <a:prstGeom prst="rect">
            <a:avLst/>
          </a:prstGeom>
        </p:spPr>
      </p:pic>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6570" y="5181600"/>
            <a:ext cx="14530070" cy="975784"/>
          </a:xfrm>
        </p:spPr>
        <p:txBody>
          <a:bodyPr rtlCol="0">
            <a:normAutofit/>
          </a:bodyPr>
          <a:lstStyle/>
          <a:p>
            <a:pPr>
              <a:defRPr/>
            </a:pPr>
            <a:r>
              <a:rPr lang="en-US" dirty="0" smtClean="0">
                <a:ea typeface="+mn-ea"/>
                <a:cs typeface="+mn-cs"/>
              </a:rPr>
              <a:t>Difficulties for the End-User</a:t>
            </a:r>
          </a:p>
        </p:txBody>
      </p:sp>
      <p:sp>
        <p:nvSpPr>
          <p:cNvPr id="6" name="Content Placeholder 2"/>
          <p:cNvSpPr txBox="1">
            <a:spLocks/>
          </p:cNvSpPr>
          <p:nvPr/>
        </p:nvSpPr>
        <p:spPr bwMode="auto">
          <a:xfrm>
            <a:off x="496570" y="6011334"/>
            <a:ext cx="14667230" cy="3223684"/>
          </a:xfrm>
          <a:prstGeom prst="rect">
            <a:avLst/>
          </a:prstGeom>
          <a:noFill/>
          <a:ln w="9525">
            <a:noFill/>
            <a:miter lim="800000"/>
            <a:headEnd/>
            <a:tailEnd/>
          </a:ln>
        </p:spPr>
        <p:txBody>
          <a:bodyPr lIns="141074" tIns="70537" rIns="141074" bIns="70537">
            <a:prstTxWarp prst="textNoShape">
              <a:avLst/>
            </a:prstTxWarp>
          </a:bodyPr>
          <a:lstStyle/>
          <a:p>
            <a:pPr marL="529026" indent="-529026">
              <a:spcBef>
                <a:spcPct val="20000"/>
              </a:spcBef>
              <a:buFont typeface="+mj-lt"/>
              <a:buAutoNum type="arabicPeriod"/>
              <a:defRPr/>
            </a:pPr>
            <a:r>
              <a:rPr lang="en-US" sz="2300" dirty="0"/>
              <a:t>As an end-user wanting to install the custom modules you have to find the latest version of the modules you want.</a:t>
            </a:r>
          </a:p>
          <a:p>
            <a:pPr marL="529026" indent="-529026">
              <a:spcBef>
                <a:spcPct val="20000"/>
              </a:spcBef>
              <a:buFont typeface="+mj-lt"/>
              <a:buAutoNum type="arabicPeriod"/>
              <a:defRPr/>
            </a:pPr>
            <a:r>
              <a:rPr lang="en-US" sz="2300" dirty="0"/>
              <a:t>Download them and extract the package bundle.</a:t>
            </a:r>
          </a:p>
          <a:p>
            <a:pPr marL="529026" indent="-529026">
              <a:spcBef>
                <a:spcPct val="20000"/>
              </a:spcBef>
              <a:buFont typeface="+mj-lt"/>
              <a:buAutoNum type="arabicPeriod"/>
              <a:defRPr/>
            </a:pPr>
            <a:r>
              <a:rPr lang="en-US" sz="2300" dirty="0"/>
              <a:t>Run the SQL installer </a:t>
            </a:r>
            <a:r>
              <a:rPr lang="en-US" sz="2300" dirty="0" err="1"/>
              <a:t>script(s</a:t>
            </a:r>
            <a:r>
              <a:rPr lang="en-US" sz="2300" dirty="0"/>
              <a:t>) on the Arena server, remembering to run them against the correct database.</a:t>
            </a:r>
          </a:p>
          <a:p>
            <a:pPr marL="529026" indent="-529026">
              <a:spcBef>
                <a:spcPct val="20000"/>
              </a:spcBef>
              <a:buFont typeface="+mj-lt"/>
              <a:buAutoNum type="arabicPeriod"/>
              <a:defRPr/>
            </a:pPr>
            <a:r>
              <a:rPr lang="en-US" sz="2300" dirty="0"/>
              <a:t>Then you have to upload the </a:t>
            </a:r>
            <a:r>
              <a:rPr lang="en-US" sz="2300" dirty="0" err="1"/>
              <a:t>page.xml</a:t>
            </a:r>
            <a:r>
              <a:rPr lang="en-US" sz="2300" dirty="0"/>
              <a:t> into Arena. At that point you should have a working installation.</a:t>
            </a:r>
          </a:p>
          <a:p>
            <a:pPr marL="529026" indent="-529026">
              <a:spcBef>
                <a:spcPct val="20000"/>
              </a:spcBef>
              <a:buFont typeface="+mj-lt"/>
              <a:buAutoNum type="arabicPeriod"/>
              <a:defRPr/>
            </a:pPr>
            <a:r>
              <a:rPr lang="en-US" sz="2300" dirty="0"/>
              <a:t>When you are ready to upgrade your version of Arena you have to call around and find out if it is going to break any custom modules or just try the upgrade and hope for the best.</a:t>
            </a:r>
          </a:p>
        </p:txBody>
      </p:sp>
      <p:sp>
        <p:nvSpPr>
          <p:cNvPr id="8" name="Subtitle 2"/>
          <p:cNvSpPr txBox="1">
            <a:spLocks/>
          </p:cNvSpPr>
          <p:nvPr/>
        </p:nvSpPr>
        <p:spPr bwMode="auto">
          <a:xfrm>
            <a:off x="496570" y="821267"/>
            <a:ext cx="14530070" cy="1178983"/>
          </a:xfrm>
          <a:prstGeom prst="rect">
            <a:avLst/>
          </a:prstGeom>
          <a:noFill/>
          <a:ln w="9525">
            <a:noFill/>
            <a:miter lim="800000"/>
            <a:headEnd/>
            <a:tailEnd/>
          </a:ln>
        </p:spPr>
        <p:txBody>
          <a:bodyPr lIns="141074" tIns="70537" rIns="141074" bIns="70537">
            <a:prstTxWarp prst="textNoShape">
              <a:avLst/>
            </a:prstTxWarp>
            <a:normAutofit/>
          </a:bodyPr>
          <a:lstStyle/>
          <a:p>
            <a:pPr algn="ctr">
              <a:spcBef>
                <a:spcPct val="20000"/>
              </a:spcBef>
              <a:defRPr/>
            </a:pPr>
            <a:r>
              <a:rPr lang="en-US" sz="4900" dirty="0">
                <a:solidFill>
                  <a:schemeClr val="tx1">
                    <a:tint val="75000"/>
                  </a:schemeClr>
                </a:solidFill>
              </a:rPr>
              <a:t>Difficulties for the Developer</a:t>
            </a:r>
          </a:p>
        </p:txBody>
      </p:sp>
      <p:sp>
        <p:nvSpPr>
          <p:cNvPr id="10" name="Content Placeholder 2"/>
          <p:cNvSpPr txBox="1">
            <a:spLocks/>
          </p:cNvSpPr>
          <p:nvPr/>
        </p:nvSpPr>
        <p:spPr bwMode="auto">
          <a:xfrm>
            <a:off x="496570" y="1644649"/>
            <a:ext cx="14530070" cy="3420533"/>
          </a:xfrm>
          <a:prstGeom prst="rect">
            <a:avLst/>
          </a:prstGeom>
          <a:noFill/>
          <a:ln w="9525">
            <a:noFill/>
            <a:miter lim="800000"/>
            <a:headEnd/>
            <a:tailEnd/>
          </a:ln>
        </p:spPr>
        <p:txBody>
          <a:bodyPr lIns="141074" tIns="70537" rIns="141074" bIns="70537">
            <a:prstTxWarp prst="textNoShape">
              <a:avLst/>
            </a:prstTxWarp>
          </a:bodyPr>
          <a:lstStyle/>
          <a:p>
            <a:pPr marL="529026" indent="-529026">
              <a:spcBef>
                <a:spcPct val="20000"/>
              </a:spcBef>
              <a:buFont typeface="+mj-lt"/>
              <a:buAutoNum type="arabicPeriod"/>
              <a:defRPr/>
            </a:pPr>
            <a:r>
              <a:rPr lang="en-US" sz="2300" dirty="0"/>
              <a:t>A developer must get their custom modules fully installed and functioning on an Arena installation.</a:t>
            </a:r>
          </a:p>
          <a:p>
            <a:pPr marL="529026" indent="-529026">
              <a:spcBef>
                <a:spcPct val="20000"/>
              </a:spcBef>
              <a:buFont typeface="+mj-lt"/>
              <a:buAutoNum type="arabicPeriod"/>
              <a:defRPr/>
            </a:pPr>
            <a:r>
              <a:rPr lang="en-US" sz="2300" dirty="0"/>
              <a:t>You have to prepare all the SQL scripts.</a:t>
            </a:r>
          </a:p>
          <a:p>
            <a:pPr marL="529026" indent="-529026">
              <a:spcBef>
                <a:spcPct val="20000"/>
              </a:spcBef>
              <a:buFont typeface="+mj-lt"/>
              <a:buAutoNum type="arabicPeriod"/>
              <a:defRPr/>
            </a:pPr>
            <a:r>
              <a:rPr lang="en-US" sz="2300" dirty="0"/>
              <a:t>Then you must export the custom modules as a new </a:t>
            </a:r>
            <a:r>
              <a:rPr lang="en-US" sz="2300" dirty="0" err="1"/>
              <a:t>page.xml</a:t>
            </a:r>
            <a:r>
              <a:rPr lang="en-US" sz="2300" dirty="0"/>
              <a:t>, requiring you to add all supplemental files needed one at a time without forgetting anything.</a:t>
            </a:r>
          </a:p>
          <a:p>
            <a:pPr marL="529026" indent="-529026">
              <a:spcBef>
                <a:spcPct val="20000"/>
              </a:spcBef>
              <a:buFont typeface="+mj-lt"/>
              <a:buAutoNum type="arabicPeriod"/>
              <a:defRPr/>
            </a:pPr>
            <a:r>
              <a:rPr lang="en-US" sz="2300" dirty="0"/>
              <a:t>After that you have to find a different Arena installation that you can test this </a:t>
            </a:r>
            <a:r>
              <a:rPr lang="en-US" sz="2300" dirty="0" err="1"/>
              <a:t>page.xml</a:t>
            </a:r>
            <a:r>
              <a:rPr lang="en-US" sz="2300" dirty="0"/>
              <a:t> on to make sure that you remembered to include all the files, set the right paths, have the right module settings, etc. If anything is wrong you have to begin all over.</a:t>
            </a:r>
          </a:p>
          <a:p>
            <a:pPr marL="529026" indent="-529026">
              <a:spcBef>
                <a:spcPct val="20000"/>
              </a:spcBef>
              <a:buFont typeface="+mj-lt"/>
              <a:buAutoNum type="arabicPeriod"/>
              <a:defRPr/>
            </a:pPr>
            <a:r>
              <a:rPr lang="en-US" sz="2300" dirty="0"/>
              <a:t>Finally you can upload your </a:t>
            </a:r>
            <a:r>
              <a:rPr lang="en-US" sz="2300" dirty="0" err="1"/>
              <a:t>page.xml</a:t>
            </a:r>
            <a:r>
              <a:rPr lang="en-US" sz="2300" dirty="0"/>
              <a:t> to the community server and announce that it is ready and hope everybody can find the correct version.</a:t>
            </a:r>
          </a:p>
        </p:txBody>
      </p:sp>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6570" y="5182859"/>
            <a:ext cx="14530070" cy="975784"/>
          </a:xfrm>
        </p:spPr>
        <p:txBody>
          <a:bodyPr rtlCol="0">
            <a:normAutofit/>
          </a:bodyPr>
          <a:lstStyle/>
          <a:p>
            <a:pPr>
              <a:defRPr/>
            </a:pPr>
            <a:r>
              <a:rPr lang="en-US" dirty="0" smtClean="0">
                <a:ea typeface="+mn-ea"/>
                <a:cs typeface="+mn-cs"/>
              </a:rPr>
              <a:t>Difficulties for the End-User</a:t>
            </a:r>
          </a:p>
        </p:txBody>
      </p:sp>
      <p:sp>
        <p:nvSpPr>
          <p:cNvPr id="6" name="Content Placeholder 2"/>
          <p:cNvSpPr txBox="1">
            <a:spLocks/>
          </p:cNvSpPr>
          <p:nvPr/>
        </p:nvSpPr>
        <p:spPr bwMode="auto">
          <a:xfrm>
            <a:off x="496570" y="6012593"/>
            <a:ext cx="14667230" cy="3223684"/>
          </a:xfrm>
          <a:prstGeom prst="rect">
            <a:avLst/>
          </a:prstGeom>
          <a:noFill/>
          <a:ln w="9525">
            <a:noFill/>
            <a:miter lim="800000"/>
            <a:headEnd/>
            <a:tailEnd/>
          </a:ln>
        </p:spPr>
        <p:txBody>
          <a:bodyPr lIns="141074" tIns="70537" rIns="141074" bIns="70537">
            <a:prstTxWarp prst="textNoShape">
              <a:avLst/>
            </a:prstTxWarp>
          </a:bodyPr>
          <a:lstStyle/>
          <a:p>
            <a:pPr marL="529026" indent="-529026">
              <a:spcBef>
                <a:spcPct val="20000"/>
              </a:spcBef>
              <a:buFont typeface="+mj-lt"/>
              <a:buAutoNum type="arabicPeriod"/>
              <a:defRPr/>
            </a:pPr>
            <a:r>
              <a:rPr lang="en-US" sz="2300" dirty="0">
                <a:solidFill>
                  <a:schemeClr val="tx1">
                    <a:alpha val="25000"/>
                  </a:schemeClr>
                </a:solidFill>
              </a:rPr>
              <a:t>As an end-user wanting to install the custom modules you have to find the latest version of the modules you want.</a:t>
            </a:r>
          </a:p>
          <a:p>
            <a:pPr marL="529026" indent="-529026">
              <a:spcBef>
                <a:spcPct val="20000"/>
              </a:spcBef>
              <a:buFont typeface="+mj-lt"/>
              <a:buAutoNum type="arabicPeriod"/>
              <a:defRPr/>
            </a:pPr>
            <a:r>
              <a:rPr lang="en-US" sz="2300" dirty="0">
                <a:solidFill>
                  <a:schemeClr val="tx1">
                    <a:alpha val="25000"/>
                  </a:schemeClr>
                </a:solidFill>
              </a:rPr>
              <a:t>Download them and extract the package bundle.</a:t>
            </a:r>
          </a:p>
          <a:p>
            <a:pPr marL="529026" indent="-529026">
              <a:spcBef>
                <a:spcPct val="20000"/>
              </a:spcBef>
              <a:buFont typeface="+mj-lt"/>
              <a:buAutoNum type="arabicPeriod"/>
              <a:defRPr/>
            </a:pPr>
            <a:r>
              <a:rPr lang="en-US" sz="2300" dirty="0"/>
              <a:t>Run the SQL installer </a:t>
            </a:r>
            <a:r>
              <a:rPr lang="en-US" sz="2300" dirty="0" err="1"/>
              <a:t>script(s</a:t>
            </a:r>
            <a:r>
              <a:rPr lang="en-US" sz="2300" dirty="0"/>
              <a:t>) on the Arena server, remembering to run them against the correct database.</a:t>
            </a:r>
          </a:p>
          <a:p>
            <a:pPr marL="529026" indent="-529026">
              <a:spcBef>
                <a:spcPct val="20000"/>
              </a:spcBef>
              <a:buFont typeface="+mj-lt"/>
              <a:buAutoNum type="arabicPeriod"/>
              <a:defRPr/>
            </a:pPr>
            <a:r>
              <a:rPr lang="en-US" sz="2300" dirty="0"/>
              <a:t>Then you have to upload the </a:t>
            </a:r>
            <a:r>
              <a:rPr lang="en-US" sz="2300" dirty="0" err="1"/>
              <a:t>page.xml</a:t>
            </a:r>
            <a:r>
              <a:rPr lang="en-US" sz="2300" dirty="0"/>
              <a:t> into Arena. At that point you should have a working installation.</a:t>
            </a:r>
          </a:p>
          <a:p>
            <a:pPr marL="529026" indent="-529026">
              <a:spcBef>
                <a:spcPct val="20000"/>
              </a:spcBef>
              <a:buFont typeface="+mj-lt"/>
              <a:buAutoNum type="arabicPeriod"/>
              <a:defRPr/>
            </a:pPr>
            <a:r>
              <a:rPr lang="en-US" sz="2300" dirty="0">
                <a:solidFill>
                  <a:schemeClr val="tx1">
                    <a:alpha val="25000"/>
                  </a:schemeClr>
                </a:solidFill>
              </a:rPr>
              <a:t>When you are ready to upgrade your version of Arena you have to call around and find out if it is going to break any custom modules or just try the upgrade and hope for the best.</a:t>
            </a:r>
          </a:p>
        </p:txBody>
      </p:sp>
      <p:sp>
        <p:nvSpPr>
          <p:cNvPr id="8" name="Subtitle 2"/>
          <p:cNvSpPr txBox="1">
            <a:spLocks/>
          </p:cNvSpPr>
          <p:nvPr/>
        </p:nvSpPr>
        <p:spPr bwMode="auto">
          <a:xfrm>
            <a:off x="496570" y="829331"/>
            <a:ext cx="14530070" cy="1178983"/>
          </a:xfrm>
          <a:prstGeom prst="rect">
            <a:avLst/>
          </a:prstGeom>
          <a:noFill/>
          <a:ln w="9525">
            <a:noFill/>
            <a:miter lim="800000"/>
            <a:headEnd/>
            <a:tailEnd/>
          </a:ln>
        </p:spPr>
        <p:txBody>
          <a:bodyPr lIns="141074" tIns="70537" rIns="141074" bIns="70537">
            <a:prstTxWarp prst="textNoShape">
              <a:avLst/>
            </a:prstTxWarp>
            <a:normAutofit/>
          </a:bodyPr>
          <a:lstStyle/>
          <a:p>
            <a:pPr algn="ctr">
              <a:spcBef>
                <a:spcPct val="20000"/>
              </a:spcBef>
              <a:defRPr/>
            </a:pPr>
            <a:r>
              <a:rPr lang="en-US" sz="4900" dirty="0">
                <a:solidFill>
                  <a:schemeClr val="tx1">
                    <a:tint val="75000"/>
                  </a:schemeClr>
                </a:solidFill>
              </a:rPr>
              <a:t>Difficulties for the Developer</a:t>
            </a:r>
          </a:p>
        </p:txBody>
      </p:sp>
      <p:sp>
        <p:nvSpPr>
          <p:cNvPr id="10" name="Content Placeholder 2"/>
          <p:cNvSpPr txBox="1">
            <a:spLocks/>
          </p:cNvSpPr>
          <p:nvPr/>
        </p:nvSpPr>
        <p:spPr bwMode="auto">
          <a:xfrm>
            <a:off x="496570" y="1652713"/>
            <a:ext cx="14530070" cy="3420533"/>
          </a:xfrm>
          <a:prstGeom prst="rect">
            <a:avLst/>
          </a:prstGeom>
          <a:noFill/>
          <a:ln w="9525">
            <a:noFill/>
            <a:miter lim="800000"/>
            <a:headEnd/>
            <a:tailEnd/>
          </a:ln>
        </p:spPr>
        <p:txBody>
          <a:bodyPr lIns="141074" tIns="70537" rIns="141074" bIns="70537">
            <a:prstTxWarp prst="textNoShape">
              <a:avLst/>
            </a:prstTxWarp>
          </a:bodyPr>
          <a:lstStyle/>
          <a:p>
            <a:pPr marL="529026" indent="-529026">
              <a:spcBef>
                <a:spcPct val="20000"/>
              </a:spcBef>
              <a:buFont typeface="+mj-lt"/>
              <a:buAutoNum type="arabicPeriod"/>
              <a:defRPr/>
            </a:pPr>
            <a:r>
              <a:rPr lang="en-US" sz="2300" strike="sngStrike" dirty="0">
                <a:solidFill>
                  <a:schemeClr val="tx1">
                    <a:alpha val="25000"/>
                  </a:schemeClr>
                </a:solidFill>
              </a:rPr>
              <a:t>A developer must get their custom modules fully installed and functioning on an Arena installation.</a:t>
            </a:r>
          </a:p>
          <a:p>
            <a:pPr marL="529026" indent="-529026">
              <a:spcBef>
                <a:spcPct val="20000"/>
              </a:spcBef>
              <a:buFont typeface="+mj-lt"/>
              <a:buAutoNum type="arabicPeriod"/>
              <a:defRPr/>
            </a:pPr>
            <a:r>
              <a:rPr lang="en-US" sz="2300" dirty="0"/>
              <a:t>You have to prepare all the SQL scripts.</a:t>
            </a:r>
          </a:p>
          <a:p>
            <a:pPr marL="529026" indent="-529026">
              <a:spcBef>
                <a:spcPct val="20000"/>
              </a:spcBef>
              <a:buFont typeface="+mj-lt"/>
              <a:buAutoNum type="arabicPeriod"/>
              <a:defRPr/>
            </a:pPr>
            <a:r>
              <a:rPr lang="en-US" sz="2300" strike="sngStrike" dirty="0">
                <a:solidFill>
                  <a:schemeClr val="tx1">
                    <a:alpha val="25000"/>
                  </a:schemeClr>
                </a:solidFill>
              </a:rPr>
              <a:t>Then you must export the custom modules as a new </a:t>
            </a:r>
            <a:r>
              <a:rPr lang="en-US" sz="2300" strike="sngStrike" dirty="0" err="1">
                <a:solidFill>
                  <a:schemeClr val="tx1">
                    <a:alpha val="25000"/>
                  </a:schemeClr>
                </a:solidFill>
              </a:rPr>
              <a:t>page.xml</a:t>
            </a:r>
            <a:r>
              <a:rPr lang="en-US" sz="2300" strike="sngStrike" dirty="0">
                <a:solidFill>
                  <a:schemeClr val="tx1">
                    <a:alpha val="25000"/>
                  </a:schemeClr>
                </a:solidFill>
              </a:rPr>
              <a:t>, requiring you to add all supplemental files needed one at a time without forgetting anything.</a:t>
            </a:r>
          </a:p>
          <a:p>
            <a:pPr marL="529026" indent="-529026">
              <a:spcBef>
                <a:spcPct val="20000"/>
              </a:spcBef>
              <a:buFont typeface="+mj-lt"/>
              <a:buAutoNum type="arabicPeriod"/>
              <a:defRPr/>
            </a:pPr>
            <a:r>
              <a:rPr lang="en-US" sz="2300" dirty="0">
                <a:solidFill>
                  <a:schemeClr val="tx1">
                    <a:alpha val="25000"/>
                  </a:schemeClr>
                </a:solidFill>
              </a:rPr>
              <a:t>After that you have to find a different Arena installation that you can test this </a:t>
            </a:r>
            <a:r>
              <a:rPr lang="en-US" sz="2300" dirty="0" err="1">
                <a:solidFill>
                  <a:schemeClr val="tx1">
                    <a:alpha val="25000"/>
                  </a:schemeClr>
                </a:solidFill>
              </a:rPr>
              <a:t>page.xml</a:t>
            </a:r>
            <a:r>
              <a:rPr lang="en-US" sz="2300" dirty="0">
                <a:solidFill>
                  <a:schemeClr val="tx1">
                    <a:alpha val="25000"/>
                  </a:schemeClr>
                </a:solidFill>
              </a:rPr>
              <a:t> on to make sure that you remembered to include all the files, set the right paths, have the right module settings, etc. If anything is wrong you have to begin all over.</a:t>
            </a:r>
          </a:p>
          <a:p>
            <a:pPr marL="529026" indent="-529026">
              <a:spcBef>
                <a:spcPct val="20000"/>
              </a:spcBef>
              <a:buFont typeface="+mj-lt"/>
              <a:buAutoNum type="arabicPeriod"/>
              <a:defRPr/>
            </a:pPr>
            <a:r>
              <a:rPr lang="en-US" sz="2300" dirty="0">
                <a:solidFill>
                  <a:schemeClr val="tx1">
                    <a:alpha val="25000"/>
                  </a:schemeClr>
                </a:solidFill>
              </a:rPr>
              <a:t>Finally you can upload your </a:t>
            </a:r>
            <a:r>
              <a:rPr lang="en-US" sz="2300" dirty="0" err="1">
                <a:solidFill>
                  <a:schemeClr val="tx1">
                    <a:alpha val="25000"/>
                  </a:schemeClr>
                </a:solidFill>
              </a:rPr>
              <a:t>page.xml</a:t>
            </a:r>
            <a:r>
              <a:rPr lang="en-US" sz="2300" dirty="0">
                <a:solidFill>
                  <a:schemeClr val="tx1">
                    <a:alpha val="25000"/>
                  </a:schemeClr>
                </a:solidFill>
              </a:rPr>
              <a:t> to the community server and announce that it is ready and hope everybody can find the correct version.</a:t>
            </a:r>
          </a:p>
        </p:txBody>
      </p:sp>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Title 1"/>
          <p:cNvSpPr>
            <a:spLocks noGrp="1"/>
          </p:cNvSpPr>
          <p:nvPr>
            <p:ph type="ctrTitle"/>
          </p:nvPr>
        </p:nvSpPr>
        <p:spPr>
          <a:xfrm>
            <a:off x="4792980" y="1102785"/>
            <a:ext cx="9585960" cy="1960033"/>
          </a:xfrm>
        </p:spPr>
        <p:txBody>
          <a:bodyPr/>
          <a:lstStyle/>
          <a:p>
            <a:pPr eaLnBrk="1" hangingPunct="1"/>
            <a:r>
              <a:rPr lang="en-US" smtClean="0"/>
              <a:t>Package Builder 2.0</a:t>
            </a:r>
          </a:p>
        </p:txBody>
      </p:sp>
      <p:sp>
        <p:nvSpPr>
          <p:cNvPr id="3" name="Subtitle 2"/>
          <p:cNvSpPr>
            <a:spLocks noGrp="1"/>
          </p:cNvSpPr>
          <p:nvPr>
            <p:ph type="subTitle" idx="1"/>
          </p:nvPr>
        </p:nvSpPr>
        <p:spPr>
          <a:xfrm>
            <a:off x="4404360" y="3443818"/>
            <a:ext cx="9974580" cy="1178983"/>
          </a:xfrm>
        </p:spPr>
        <p:txBody>
          <a:bodyPr rtlCol="0">
            <a:normAutofit/>
          </a:bodyPr>
          <a:lstStyle/>
          <a:p>
            <a:pPr>
              <a:defRPr/>
            </a:pPr>
            <a:r>
              <a:rPr lang="en-US" dirty="0" smtClean="0">
                <a:ea typeface="+mn-ea"/>
                <a:cs typeface="+mn-cs"/>
              </a:rPr>
              <a:t>What comprises a package?</a:t>
            </a:r>
          </a:p>
        </p:txBody>
      </p:sp>
      <p:sp>
        <p:nvSpPr>
          <p:cNvPr id="6" name="Content Placeholder 2"/>
          <p:cNvSpPr txBox="1">
            <a:spLocks/>
          </p:cNvSpPr>
          <p:nvPr/>
        </p:nvSpPr>
        <p:spPr bwMode="auto">
          <a:xfrm>
            <a:off x="4792980" y="4622800"/>
            <a:ext cx="9974580" cy="1185333"/>
          </a:xfrm>
          <a:prstGeom prst="rect">
            <a:avLst/>
          </a:prstGeom>
          <a:noFill/>
          <a:ln w="9525">
            <a:noFill/>
            <a:miter lim="800000"/>
            <a:headEnd/>
            <a:tailEnd/>
          </a:ln>
        </p:spPr>
        <p:txBody>
          <a:bodyPr lIns="141074" tIns="70537" rIns="141074" bIns="70537">
            <a:prstTxWarp prst="textNoShape">
              <a:avLst/>
            </a:prstTxWarp>
          </a:bodyPr>
          <a:lstStyle/>
          <a:p>
            <a:pPr marL="529026" indent="-529026">
              <a:spcBef>
                <a:spcPct val="20000"/>
              </a:spcBef>
              <a:buFont typeface="Arial" charset="0"/>
              <a:buChar char="•"/>
              <a:defRPr/>
            </a:pPr>
            <a:r>
              <a:rPr lang="en-US" dirty="0">
                <a:latin typeface="+mn-lt"/>
              </a:rPr>
              <a:t>Support Files</a:t>
            </a:r>
          </a:p>
          <a:p>
            <a:pPr marL="529026" indent="-529026">
              <a:spcBef>
                <a:spcPct val="20000"/>
              </a:spcBef>
              <a:buFont typeface="Arial" charset="0"/>
              <a:buChar char="•"/>
              <a:defRPr/>
            </a:pPr>
            <a:r>
              <a:rPr lang="en-US" dirty="0">
                <a:latin typeface="+mn-lt"/>
              </a:rPr>
              <a:t>Modules</a:t>
            </a:r>
          </a:p>
          <a:p>
            <a:pPr marL="529026" indent="-529026">
              <a:spcBef>
                <a:spcPct val="20000"/>
              </a:spcBef>
              <a:buFont typeface="Arial" charset="0"/>
              <a:buChar char="•"/>
              <a:defRPr/>
            </a:pPr>
            <a:r>
              <a:rPr lang="en-US" dirty="0">
                <a:latin typeface="+mn-lt"/>
              </a:rPr>
              <a:t>Pages</a:t>
            </a:r>
          </a:p>
          <a:p>
            <a:pPr marL="529026" indent="-529026">
              <a:spcBef>
                <a:spcPct val="20000"/>
              </a:spcBef>
              <a:buFont typeface="Arial" charset="0"/>
              <a:buChar char="•"/>
              <a:defRPr/>
            </a:pPr>
            <a:endParaRPr lang="en-US" dirty="0">
              <a:latin typeface="+mn-lt"/>
            </a:endParaRPr>
          </a:p>
        </p:txBody>
      </p:sp>
      <p:sp>
        <p:nvSpPr>
          <p:cNvPr id="7" name="Content Placeholder 2"/>
          <p:cNvSpPr txBox="1">
            <a:spLocks/>
          </p:cNvSpPr>
          <p:nvPr/>
        </p:nvSpPr>
        <p:spPr bwMode="auto">
          <a:xfrm>
            <a:off x="4792980" y="6180667"/>
            <a:ext cx="9974580" cy="1286933"/>
          </a:xfrm>
          <a:prstGeom prst="rect">
            <a:avLst/>
          </a:prstGeom>
          <a:noFill/>
          <a:ln w="9525">
            <a:noFill/>
            <a:miter lim="800000"/>
            <a:headEnd/>
            <a:tailEnd/>
          </a:ln>
        </p:spPr>
        <p:txBody>
          <a:bodyPr lIns="141074" tIns="70537" rIns="141074" bIns="70537">
            <a:prstTxWarp prst="textNoShape">
              <a:avLst/>
            </a:prstTxWarp>
          </a:bodyPr>
          <a:lstStyle/>
          <a:p>
            <a:pPr marL="529026" indent="-529026">
              <a:spcBef>
                <a:spcPct val="20000"/>
              </a:spcBef>
              <a:buFont typeface="Arial" charset="0"/>
              <a:buChar char="•"/>
              <a:defRPr/>
            </a:pPr>
            <a:r>
              <a:rPr lang="en-US" dirty="0">
                <a:latin typeface="+mn-lt"/>
              </a:rPr>
              <a:t>Database Upgrades</a:t>
            </a:r>
          </a:p>
          <a:p>
            <a:pPr marL="529026" indent="-529026">
              <a:spcBef>
                <a:spcPct val="20000"/>
              </a:spcBef>
              <a:buFont typeface="Arial" charset="0"/>
              <a:buChar char="•"/>
              <a:defRPr/>
            </a:pPr>
            <a:r>
              <a:rPr lang="en-US" dirty="0">
                <a:latin typeface="+mn-lt"/>
              </a:rPr>
              <a:t>Dependency Injection</a:t>
            </a:r>
          </a:p>
          <a:p>
            <a:pPr marL="529026" indent="-529026">
              <a:spcBef>
                <a:spcPct val="20000"/>
              </a:spcBef>
              <a:buFont typeface="Arial" charset="0"/>
              <a:buChar char="•"/>
              <a:defRPr/>
            </a:pPr>
            <a:r>
              <a:rPr lang="en-US" dirty="0" err="1">
                <a:latin typeface="+mn-lt"/>
              </a:rPr>
              <a:t>Changelog</a:t>
            </a:r>
            <a:endParaRPr lang="en-US" dirty="0">
              <a:latin typeface="+mn-lt"/>
            </a:endParaRPr>
          </a:p>
        </p:txBody>
      </p:sp>
      <p:pic>
        <p:nvPicPr>
          <p:cNvPr id="8" name="Picture 7" descr="Package.png"/>
          <p:cNvPicPr>
            <a:picLocks noChangeAspect="1"/>
          </p:cNvPicPr>
          <p:nvPr/>
        </p:nvPicPr>
        <p:blipFill>
          <a:blip r:embed="rId2"/>
          <a:stretch>
            <a:fillRect/>
          </a:stretch>
        </p:blipFill>
        <p:spPr>
          <a:xfrm>
            <a:off x="685800" y="990600"/>
            <a:ext cx="3505200" cy="3505200"/>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900" decel="100000" fill="hold"/>
                                        <p:tgtEl>
                                          <p:spTgt spid="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900" decel="100000" fill="hold"/>
                                        <p:tgtEl>
                                          <p:spTgt spid="7"/>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0" name="Picture 9" descr="PB_Info.png"/>
          <p:cNvPicPr>
            <a:picLocks noChangeAspect="1"/>
          </p:cNvPicPr>
          <p:nvPr/>
        </p:nvPicPr>
        <p:blipFill>
          <a:blip r:embed="rId2"/>
          <a:stretch>
            <a:fillRect/>
          </a:stretch>
        </p:blipFill>
        <p:spPr>
          <a:xfrm>
            <a:off x="2565400" y="1143000"/>
            <a:ext cx="10236200" cy="7708900"/>
          </a:xfrm>
          <a:prstGeom prst="rect">
            <a:avLst/>
          </a:prstGeom>
        </p:spPr>
      </p:pic>
      <p:sp>
        <p:nvSpPr>
          <p:cNvPr id="6" name="Rounded Rectangle 5"/>
          <p:cNvSpPr/>
          <p:nvPr/>
        </p:nvSpPr>
        <p:spPr>
          <a:xfrm>
            <a:off x="2819400" y="2050863"/>
            <a:ext cx="3962400" cy="496169"/>
          </a:xfrm>
          <a:prstGeom prst="roundRect">
            <a:avLst/>
          </a:prstGeom>
          <a:noFill/>
          <a:ln w="50800" cap="rnd">
            <a:solidFill>
              <a:srgbClr val="FFFF00"/>
            </a:solidFill>
          </a:ln>
          <a:effectLst>
            <a:glow rad="101600">
              <a:srgbClr val="FFFF00">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sp>
      <p:sp>
        <p:nvSpPr>
          <p:cNvPr id="7" name="Rounded Rectangle 6"/>
          <p:cNvSpPr/>
          <p:nvPr/>
        </p:nvSpPr>
        <p:spPr>
          <a:xfrm>
            <a:off x="2819400" y="2372074"/>
            <a:ext cx="3935664" cy="496169"/>
          </a:xfrm>
          <a:prstGeom prst="roundRect">
            <a:avLst/>
          </a:prstGeom>
          <a:noFill/>
          <a:ln w="50800" cap="rnd">
            <a:solidFill>
              <a:srgbClr val="FFFF00"/>
            </a:solidFill>
          </a:ln>
          <a:effectLst>
            <a:glow rad="101600">
              <a:srgbClr val="FFFF00">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sp>
      <p:sp>
        <p:nvSpPr>
          <p:cNvPr id="8" name="Rounded Rectangle 7"/>
          <p:cNvSpPr/>
          <p:nvPr/>
        </p:nvSpPr>
        <p:spPr>
          <a:xfrm>
            <a:off x="2819400" y="2704231"/>
            <a:ext cx="9829800" cy="496169"/>
          </a:xfrm>
          <a:prstGeom prst="roundRect">
            <a:avLst/>
          </a:prstGeom>
          <a:noFill/>
          <a:ln w="50800" cap="rnd">
            <a:solidFill>
              <a:srgbClr val="FFFF00"/>
            </a:solidFill>
          </a:ln>
          <a:effectLst>
            <a:glow rad="101600">
              <a:srgbClr val="FFFF00">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sp>
      <p:sp>
        <p:nvSpPr>
          <p:cNvPr id="9" name="Rounded Rectangle 8"/>
          <p:cNvSpPr/>
          <p:nvPr/>
        </p:nvSpPr>
        <p:spPr>
          <a:xfrm>
            <a:off x="2819400" y="3124200"/>
            <a:ext cx="9829800" cy="1371600"/>
          </a:xfrm>
          <a:prstGeom prst="roundRect">
            <a:avLst/>
          </a:prstGeom>
          <a:noFill/>
          <a:ln w="50800" cap="rnd">
            <a:solidFill>
              <a:srgbClr val="FFFF00"/>
            </a:solidFill>
          </a:ln>
          <a:effectLst>
            <a:glow rad="101600">
              <a:srgbClr val="FFFF00">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8" name="Picture 7" descr="PB_Requirements.png"/>
          <p:cNvPicPr>
            <a:picLocks noChangeAspect="1"/>
          </p:cNvPicPr>
          <p:nvPr/>
        </p:nvPicPr>
        <p:blipFill>
          <a:blip r:embed="rId2"/>
          <a:stretch>
            <a:fillRect/>
          </a:stretch>
        </p:blipFill>
        <p:spPr>
          <a:xfrm>
            <a:off x="2552700" y="1126923"/>
            <a:ext cx="10248900" cy="7721600"/>
          </a:xfrm>
          <a:prstGeom prst="rect">
            <a:avLst/>
          </a:prstGeom>
        </p:spPr>
      </p:pic>
      <p:sp>
        <p:nvSpPr>
          <p:cNvPr id="5" name="Rounded Rectangle 4"/>
          <p:cNvSpPr/>
          <p:nvPr/>
        </p:nvSpPr>
        <p:spPr>
          <a:xfrm>
            <a:off x="2743200" y="2073980"/>
            <a:ext cx="7010400" cy="466244"/>
          </a:xfrm>
          <a:prstGeom prst="roundRect">
            <a:avLst/>
          </a:prstGeom>
          <a:noFill/>
          <a:ln w="50800" cap="rnd">
            <a:solidFill>
              <a:srgbClr val="FFFF00"/>
            </a:solidFill>
          </a:ln>
          <a:effectLst>
            <a:glow rad="101600">
              <a:srgbClr val="FFFF00">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sp>
      <p:sp>
        <p:nvSpPr>
          <p:cNvPr id="6" name="Rounded Rectangle 5"/>
          <p:cNvSpPr/>
          <p:nvPr/>
        </p:nvSpPr>
        <p:spPr>
          <a:xfrm>
            <a:off x="2743200" y="2498523"/>
            <a:ext cx="6019800" cy="1676399"/>
          </a:xfrm>
          <a:prstGeom prst="roundRect">
            <a:avLst/>
          </a:prstGeom>
          <a:noFill/>
          <a:ln w="50800" cap="rnd">
            <a:solidFill>
              <a:srgbClr val="FFFF00"/>
            </a:solidFill>
          </a:ln>
          <a:effectLst>
            <a:glow rad="101600">
              <a:srgbClr val="FFFF00">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sp>
      <p:sp>
        <p:nvSpPr>
          <p:cNvPr id="7" name="Rounded Rectangle 6"/>
          <p:cNvSpPr/>
          <p:nvPr/>
        </p:nvSpPr>
        <p:spPr>
          <a:xfrm>
            <a:off x="2743200" y="4082646"/>
            <a:ext cx="9829800" cy="1524000"/>
          </a:xfrm>
          <a:prstGeom prst="roundRect">
            <a:avLst/>
          </a:prstGeom>
          <a:noFill/>
          <a:ln w="50800" cap="rnd">
            <a:solidFill>
              <a:srgbClr val="FFFF00"/>
            </a:solidFill>
          </a:ln>
          <a:effectLst>
            <a:glow rad="101600">
              <a:srgbClr val="FFFF00">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7" name="Picture 6" descr="PB_Versions.png"/>
          <p:cNvPicPr>
            <a:picLocks noChangeAspect="1"/>
          </p:cNvPicPr>
          <p:nvPr/>
        </p:nvPicPr>
        <p:blipFill>
          <a:blip r:embed="rId2"/>
          <a:stretch>
            <a:fillRect/>
          </a:stretch>
        </p:blipFill>
        <p:spPr>
          <a:xfrm>
            <a:off x="2562825" y="1133677"/>
            <a:ext cx="10261600" cy="7721600"/>
          </a:xfrm>
          <a:prstGeom prst="rect">
            <a:avLst/>
          </a:prstGeom>
        </p:spPr>
      </p:pic>
      <p:sp>
        <p:nvSpPr>
          <p:cNvPr id="5" name="Rounded Rectangle 4"/>
          <p:cNvSpPr/>
          <p:nvPr/>
        </p:nvSpPr>
        <p:spPr>
          <a:xfrm>
            <a:off x="2918425" y="2036185"/>
            <a:ext cx="3738880" cy="501134"/>
          </a:xfrm>
          <a:prstGeom prst="roundRect">
            <a:avLst/>
          </a:prstGeom>
          <a:noFill/>
          <a:ln w="50800" cap="rnd">
            <a:solidFill>
              <a:srgbClr val="FFFF00"/>
            </a:solidFill>
          </a:ln>
          <a:effectLst>
            <a:glow rad="101600">
              <a:srgbClr val="FFFF00">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sp>
      <p:sp>
        <p:nvSpPr>
          <p:cNvPr id="6" name="Rounded Rectangle 5"/>
          <p:cNvSpPr/>
          <p:nvPr/>
        </p:nvSpPr>
        <p:spPr>
          <a:xfrm>
            <a:off x="2900301" y="2466592"/>
            <a:ext cx="9695524" cy="2218676"/>
          </a:xfrm>
          <a:prstGeom prst="roundRect">
            <a:avLst/>
          </a:prstGeom>
          <a:noFill/>
          <a:ln w="50800" cap="rnd">
            <a:solidFill>
              <a:srgbClr val="FFFF00"/>
            </a:solidFill>
          </a:ln>
          <a:effectLst>
            <a:glow rad="101600">
              <a:srgbClr val="FFFF00">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PB_Files.png"/>
          <p:cNvPicPr>
            <a:picLocks noChangeAspect="1"/>
          </p:cNvPicPr>
          <p:nvPr/>
        </p:nvPicPr>
        <p:blipFill>
          <a:blip r:embed="rId2"/>
          <a:stretch>
            <a:fillRect/>
          </a:stretch>
        </p:blipFill>
        <p:spPr>
          <a:xfrm>
            <a:off x="2565399" y="1133677"/>
            <a:ext cx="10236201" cy="7721600"/>
          </a:xfrm>
          <a:prstGeom prst="rect">
            <a:avLst/>
          </a:prstGeom>
        </p:spPr>
      </p:pic>
      <p:sp>
        <p:nvSpPr>
          <p:cNvPr id="5" name="Rounded Rectangle 4"/>
          <p:cNvSpPr/>
          <p:nvPr/>
        </p:nvSpPr>
        <p:spPr>
          <a:xfrm>
            <a:off x="2819400" y="8109558"/>
            <a:ext cx="6629400" cy="508000"/>
          </a:xfrm>
          <a:prstGeom prst="roundRect">
            <a:avLst/>
          </a:prstGeom>
          <a:noFill/>
          <a:ln w="50800" cap="rnd">
            <a:solidFill>
              <a:srgbClr val="FFFF00"/>
            </a:solidFill>
          </a:ln>
          <a:effectLst>
            <a:glow rad="101600">
              <a:srgbClr val="FFFF00">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Title 1"/>
          <p:cNvSpPr>
            <a:spLocks noGrp="1"/>
          </p:cNvSpPr>
          <p:nvPr>
            <p:ph type="ctrTitle"/>
          </p:nvPr>
        </p:nvSpPr>
        <p:spPr>
          <a:xfrm>
            <a:off x="4792980" y="1102785"/>
            <a:ext cx="9585960" cy="1960033"/>
          </a:xfrm>
        </p:spPr>
        <p:txBody>
          <a:bodyPr/>
          <a:lstStyle/>
          <a:p>
            <a:pPr eaLnBrk="1" hangingPunct="1"/>
            <a:r>
              <a:rPr lang="en-US" smtClean="0"/>
              <a:t>Package Builder 2.0</a:t>
            </a:r>
          </a:p>
        </p:txBody>
      </p:sp>
      <p:sp>
        <p:nvSpPr>
          <p:cNvPr id="3" name="Subtitle 2"/>
          <p:cNvSpPr>
            <a:spLocks noGrp="1"/>
          </p:cNvSpPr>
          <p:nvPr>
            <p:ph type="subTitle" idx="1"/>
          </p:nvPr>
        </p:nvSpPr>
        <p:spPr>
          <a:xfrm>
            <a:off x="4404360" y="5018618"/>
            <a:ext cx="9974580" cy="806449"/>
          </a:xfrm>
        </p:spPr>
        <p:txBody>
          <a:bodyPr rtlCol="0">
            <a:normAutofit fontScale="92500" lnSpcReduction="10000"/>
          </a:bodyPr>
          <a:lstStyle/>
          <a:p>
            <a:pPr>
              <a:defRPr/>
            </a:pPr>
            <a:r>
              <a:rPr lang="en-US" dirty="0" smtClean="0">
                <a:ea typeface="+mn-ea"/>
                <a:cs typeface="+mn-cs"/>
              </a:rPr>
              <a:t>User Controls</a:t>
            </a:r>
          </a:p>
        </p:txBody>
      </p:sp>
      <p:pic>
        <p:nvPicPr>
          <p:cNvPr id="6" name="Picture 5" descr="Cube1.png"/>
          <p:cNvPicPr>
            <a:picLocks noChangeAspect="1"/>
          </p:cNvPicPr>
          <p:nvPr/>
        </p:nvPicPr>
        <p:blipFill>
          <a:blip r:embed="rId2"/>
          <a:srcRect/>
          <a:stretch>
            <a:fillRect/>
          </a:stretch>
        </p:blipFill>
        <p:spPr bwMode="auto">
          <a:xfrm>
            <a:off x="838675" y="1684867"/>
            <a:ext cx="1219240" cy="1182664"/>
          </a:xfrm>
          <a:prstGeom prst="rect">
            <a:avLst/>
          </a:prstGeom>
          <a:noFill/>
          <a:ln w="9525">
            <a:noFill/>
            <a:miter lim="800000"/>
            <a:headEnd/>
            <a:tailEnd/>
          </a:ln>
        </p:spPr>
      </p:pic>
      <p:pic>
        <p:nvPicPr>
          <p:cNvPr id="7" name="Picture 6" descr="Cube2.png"/>
          <p:cNvPicPr>
            <a:picLocks noChangeAspect="1"/>
          </p:cNvPicPr>
          <p:nvPr/>
        </p:nvPicPr>
        <p:blipFill>
          <a:blip r:embed="rId3"/>
          <a:srcRect/>
          <a:stretch>
            <a:fillRect/>
          </a:stretch>
        </p:blipFill>
        <p:spPr bwMode="auto">
          <a:xfrm>
            <a:off x="1524000" y="2438400"/>
            <a:ext cx="731544" cy="634004"/>
          </a:xfrm>
          <a:prstGeom prst="rect">
            <a:avLst/>
          </a:prstGeom>
          <a:noFill/>
          <a:ln w="9525">
            <a:noFill/>
            <a:miter lim="800000"/>
            <a:headEnd/>
            <a:tailEnd/>
          </a:ln>
        </p:spPr>
      </p:pic>
      <p:pic>
        <p:nvPicPr>
          <p:cNvPr id="8" name="Picture 7" descr="Cube3.png"/>
          <p:cNvPicPr>
            <a:picLocks noChangeAspect="1"/>
          </p:cNvPicPr>
          <p:nvPr/>
        </p:nvPicPr>
        <p:blipFill>
          <a:blip r:embed="rId4"/>
          <a:srcRect/>
          <a:stretch>
            <a:fillRect/>
          </a:stretch>
        </p:blipFill>
        <p:spPr bwMode="auto">
          <a:xfrm>
            <a:off x="1828800" y="1676400"/>
            <a:ext cx="768120" cy="877852"/>
          </a:xfrm>
          <a:prstGeom prst="rect">
            <a:avLst/>
          </a:prstGeom>
          <a:noFill/>
          <a:ln w="9525">
            <a:noFill/>
            <a:miter lim="800000"/>
            <a:headEnd/>
            <a:tailEnd/>
          </a:ln>
        </p:spPr>
      </p:pic>
      <p:sp>
        <p:nvSpPr>
          <p:cNvPr id="9" name="Subtitle 2"/>
          <p:cNvSpPr txBox="1">
            <a:spLocks/>
          </p:cNvSpPr>
          <p:nvPr/>
        </p:nvSpPr>
        <p:spPr bwMode="auto">
          <a:xfrm>
            <a:off x="4404360" y="5825067"/>
            <a:ext cx="9974580" cy="806451"/>
          </a:xfrm>
          <a:prstGeom prst="rect">
            <a:avLst/>
          </a:prstGeom>
          <a:noFill/>
          <a:ln w="9525">
            <a:noFill/>
            <a:miter lim="800000"/>
            <a:headEnd/>
            <a:tailEnd/>
          </a:ln>
        </p:spPr>
        <p:txBody>
          <a:bodyPr lIns="141074" tIns="70537" rIns="141074" bIns="70537">
            <a:prstTxWarp prst="textNoShape">
              <a:avLst/>
            </a:prstTxWarp>
            <a:normAutofit fontScale="92500" lnSpcReduction="10000"/>
          </a:bodyPr>
          <a:lstStyle/>
          <a:p>
            <a:pPr algn="ctr">
              <a:spcBef>
                <a:spcPct val="20000"/>
              </a:spcBef>
              <a:defRPr/>
            </a:pPr>
            <a:r>
              <a:rPr lang="en-US" sz="4900" dirty="0">
                <a:solidFill>
                  <a:schemeClr val="tx1">
                    <a:tint val="75000"/>
                  </a:schemeClr>
                </a:solidFill>
              </a:rPr>
              <a:t>Core Logic</a:t>
            </a:r>
          </a:p>
        </p:txBody>
      </p:sp>
      <p:sp>
        <p:nvSpPr>
          <p:cNvPr id="10" name="Subtitle 2"/>
          <p:cNvSpPr txBox="1">
            <a:spLocks/>
          </p:cNvSpPr>
          <p:nvPr/>
        </p:nvSpPr>
        <p:spPr bwMode="auto">
          <a:xfrm>
            <a:off x="4404360" y="6631518"/>
            <a:ext cx="9974580" cy="806449"/>
          </a:xfrm>
          <a:prstGeom prst="rect">
            <a:avLst/>
          </a:prstGeom>
          <a:noFill/>
          <a:ln w="9525">
            <a:noFill/>
            <a:miter lim="800000"/>
            <a:headEnd/>
            <a:tailEnd/>
          </a:ln>
        </p:spPr>
        <p:txBody>
          <a:bodyPr lIns="141074" tIns="70537" rIns="141074" bIns="70537">
            <a:prstTxWarp prst="textNoShape">
              <a:avLst/>
            </a:prstTxWarp>
            <a:normAutofit fontScale="92500" lnSpcReduction="10000"/>
          </a:bodyPr>
          <a:lstStyle/>
          <a:p>
            <a:pPr algn="ctr">
              <a:spcBef>
                <a:spcPct val="20000"/>
              </a:spcBef>
              <a:defRPr/>
            </a:pPr>
            <a:r>
              <a:rPr lang="en-US" sz="4900" dirty="0">
                <a:solidFill>
                  <a:schemeClr val="tx1">
                    <a:tint val="75000"/>
                  </a:schemeClr>
                </a:solidFill>
              </a:rPr>
              <a:t>Database Migrations</a:t>
            </a:r>
          </a:p>
        </p:txBody>
      </p:sp>
      <p:sp>
        <p:nvSpPr>
          <p:cNvPr id="11" name="Subtitle 2"/>
          <p:cNvSpPr txBox="1">
            <a:spLocks/>
          </p:cNvSpPr>
          <p:nvPr/>
        </p:nvSpPr>
        <p:spPr bwMode="auto">
          <a:xfrm>
            <a:off x="4404360" y="3179233"/>
            <a:ext cx="9974580" cy="806451"/>
          </a:xfrm>
          <a:prstGeom prst="rect">
            <a:avLst/>
          </a:prstGeom>
          <a:noFill/>
          <a:ln w="9525">
            <a:noFill/>
            <a:miter lim="800000"/>
            <a:headEnd/>
            <a:tailEnd/>
          </a:ln>
        </p:spPr>
        <p:txBody>
          <a:bodyPr lIns="141074" tIns="70537" rIns="141074" bIns="70537">
            <a:prstTxWarp prst="textNoShape">
              <a:avLst/>
            </a:prstTxWarp>
            <a:normAutofit fontScale="92500" lnSpcReduction="10000"/>
          </a:bodyPr>
          <a:lstStyle/>
          <a:p>
            <a:pPr algn="ctr">
              <a:spcBef>
                <a:spcPct val="20000"/>
              </a:spcBef>
              <a:defRPr/>
            </a:pPr>
            <a:r>
              <a:rPr lang="en-US" sz="4900" dirty="0">
                <a:solidFill>
                  <a:schemeClr val="tx1">
                    <a:tint val="75000"/>
                  </a:schemeClr>
                </a:solidFill>
              </a:rPr>
              <a:t>That is a lot to prepare</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37"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anim calcmode="lin" valueType="num">
                                      <p:cBhvr>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45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4" dur="50" accel="100000" fill="hold">
                                          <p:stCondLst>
                                            <p:cond delay="45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par>
                          <p:cTn id="15" fill="hold">
                            <p:stCondLst>
                              <p:cond delay="500"/>
                            </p:stCondLst>
                            <p:childTnLst>
                              <p:par>
                                <p:cTn id="16" presetID="2" presetClass="entr" presetSubtype="2" accel="50000" decel="50000" fill="hold" nodeType="afterEffect">
                                  <p:stCondLst>
                                    <p:cond delay="100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1+#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par>
                                <p:cTn id="20" presetID="37" presetClass="entr" presetSubtype="0" fill="hold" grpId="0" nodeType="withEffect">
                                  <p:stCondLst>
                                    <p:cond delay="100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anim calcmode="lin" valueType="num">
                                      <p:cBhvr>
                                        <p:cTn id="23" dur="500" fill="hold"/>
                                        <p:tgtEl>
                                          <p:spTgt spid="9"/>
                                        </p:tgtEl>
                                        <p:attrNameLst>
                                          <p:attrName>ppt_x</p:attrName>
                                        </p:attrNameLst>
                                      </p:cBhvr>
                                      <p:tavLst>
                                        <p:tav tm="0">
                                          <p:val>
                                            <p:strVal val="#ppt_x"/>
                                          </p:val>
                                        </p:tav>
                                        <p:tav tm="100000">
                                          <p:val>
                                            <p:strVal val="#ppt_x"/>
                                          </p:val>
                                        </p:tav>
                                      </p:tavLst>
                                    </p:anim>
                                    <p:anim calcmode="lin" valueType="num">
                                      <p:cBhvr>
                                        <p:cTn id="24" dur="450" decel="100000" fill="hold"/>
                                        <p:tgtEl>
                                          <p:spTgt spid="9"/>
                                        </p:tgtEl>
                                        <p:attrNameLst>
                                          <p:attrName>ppt_y</p:attrName>
                                        </p:attrNameLst>
                                      </p:cBhvr>
                                      <p:tavLst>
                                        <p:tav tm="0">
                                          <p:val>
                                            <p:strVal val="#ppt_y+1"/>
                                          </p:val>
                                        </p:tav>
                                        <p:tav tm="100000">
                                          <p:val>
                                            <p:strVal val="#ppt_y-.03"/>
                                          </p:val>
                                        </p:tav>
                                      </p:tavLst>
                                    </p:anim>
                                    <p:anim calcmode="lin" valueType="num">
                                      <p:cBhvr>
                                        <p:cTn id="25" dur="50" accel="100000" fill="hold">
                                          <p:stCondLst>
                                            <p:cond delay="450"/>
                                          </p:stCondLst>
                                        </p:cTn>
                                        <p:tgtEl>
                                          <p:spTgt spid="9"/>
                                        </p:tgtEl>
                                        <p:attrNameLst>
                                          <p:attrName>ppt_y</p:attrName>
                                        </p:attrNameLst>
                                      </p:cBhvr>
                                      <p:tavLst>
                                        <p:tav tm="0">
                                          <p:val>
                                            <p:strVal val="#ppt_y-.03"/>
                                          </p:val>
                                        </p:tav>
                                        <p:tav tm="100000">
                                          <p:val>
                                            <p:strVal val="#ppt_y"/>
                                          </p:val>
                                        </p:tav>
                                      </p:tavLst>
                                    </p:anim>
                                  </p:childTnLst>
                                </p:cTn>
                              </p:par>
                            </p:childTnLst>
                          </p:cTn>
                        </p:par>
                        <p:par>
                          <p:cTn id="26" fill="hold">
                            <p:stCondLst>
                              <p:cond delay="2000"/>
                            </p:stCondLst>
                            <p:childTnLst>
                              <p:par>
                                <p:cTn id="27" presetID="2" presetClass="entr" presetSubtype="6" accel="50000" decel="50000" fill="hold" nodeType="afterEffect">
                                  <p:stCondLst>
                                    <p:cond delay="100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1+#ppt_w/2"/>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par>
                                <p:cTn id="31" presetID="37" presetClass="entr" presetSubtype="0" fill="hold" grpId="0" nodeType="withEffect">
                                  <p:stCondLst>
                                    <p:cond delay="100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anim calcmode="lin" valueType="num">
                                      <p:cBhvr>
                                        <p:cTn id="34" dur="500" fill="hold"/>
                                        <p:tgtEl>
                                          <p:spTgt spid="10"/>
                                        </p:tgtEl>
                                        <p:attrNameLst>
                                          <p:attrName>ppt_x</p:attrName>
                                        </p:attrNameLst>
                                      </p:cBhvr>
                                      <p:tavLst>
                                        <p:tav tm="0">
                                          <p:val>
                                            <p:strVal val="#ppt_x"/>
                                          </p:val>
                                        </p:tav>
                                        <p:tav tm="100000">
                                          <p:val>
                                            <p:strVal val="#ppt_x"/>
                                          </p:val>
                                        </p:tav>
                                      </p:tavLst>
                                    </p:anim>
                                    <p:anim calcmode="lin" valueType="num">
                                      <p:cBhvr>
                                        <p:cTn id="35" dur="450" decel="100000" fill="hold"/>
                                        <p:tgtEl>
                                          <p:spTgt spid="10"/>
                                        </p:tgtEl>
                                        <p:attrNameLst>
                                          <p:attrName>ppt_y</p:attrName>
                                        </p:attrNameLst>
                                      </p:cBhvr>
                                      <p:tavLst>
                                        <p:tav tm="0">
                                          <p:val>
                                            <p:strVal val="#ppt_y+1"/>
                                          </p:val>
                                        </p:tav>
                                        <p:tav tm="100000">
                                          <p:val>
                                            <p:strVal val="#ppt_y-.03"/>
                                          </p:val>
                                        </p:tav>
                                      </p:tavLst>
                                    </p:anim>
                                    <p:anim calcmode="lin" valueType="num">
                                      <p:cBhvr>
                                        <p:cTn id="36" dur="50" accel="100000" fill="hold">
                                          <p:stCondLst>
                                            <p:cond delay="450"/>
                                          </p:stCondLst>
                                        </p:cTn>
                                        <p:tgtEl>
                                          <p:spTgt spid="10"/>
                                        </p:tgtEl>
                                        <p:attrNameLst>
                                          <p:attrName>ppt_y</p:attrName>
                                        </p:attrNameLst>
                                      </p:cBhvr>
                                      <p:tavLst>
                                        <p:tav tm="0">
                                          <p:val>
                                            <p:strVal val="#ppt_y-.03"/>
                                          </p:val>
                                        </p:tav>
                                        <p:tav tm="100000">
                                          <p:val>
                                            <p:strVal val="#ppt_y"/>
                                          </p:val>
                                        </p:tav>
                                      </p:tavLst>
                                    </p:anim>
                                  </p:childTnLst>
                                </p:cTn>
                              </p:par>
                            </p:childTnLst>
                          </p:cTn>
                        </p:par>
                        <p:par>
                          <p:cTn id="37" fill="hold">
                            <p:stCondLst>
                              <p:cond delay="3500"/>
                            </p:stCondLst>
                            <p:childTnLst>
                              <p:par>
                                <p:cTn id="38" presetID="10" presetClass="entr" presetSubtype="0" fill="hold" grpId="0" nodeType="afterEffect">
                                  <p:stCondLst>
                                    <p:cond delay="100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0" grpId="0"/>
      <p:bldP spid="11" grpId="0"/>
    </p:bld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4792980" y="1102785"/>
            <a:ext cx="9585960" cy="1960033"/>
          </a:xfrm>
        </p:spPr>
        <p:txBody>
          <a:bodyPr/>
          <a:lstStyle/>
          <a:p>
            <a:pPr eaLnBrk="1" hangingPunct="1"/>
            <a:r>
              <a:rPr lang="en-US" smtClean="0"/>
              <a:t>Package Builder 1.0</a:t>
            </a:r>
          </a:p>
        </p:txBody>
      </p:sp>
      <p:sp>
        <p:nvSpPr>
          <p:cNvPr id="3" name="Subtitle 2"/>
          <p:cNvSpPr>
            <a:spLocks noGrp="1"/>
          </p:cNvSpPr>
          <p:nvPr>
            <p:ph type="subTitle" idx="1"/>
          </p:nvPr>
        </p:nvSpPr>
        <p:spPr>
          <a:xfrm>
            <a:off x="4404360" y="3443817"/>
            <a:ext cx="9974580" cy="2336800"/>
          </a:xfrm>
        </p:spPr>
        <p:txBody>
          <a:bodyPr rtlCol="0">
            <a:normAutofit/>
          </a:bodyPr>
          <a:lstStyle/>
          <a:p>
            <a:pPr>
              <a:defRPr/>
            </a:pPr>
            <a:r>
              <a:rPr lang="en-US" dirty="0" smtClean="0">
                <a:ea typeface="+mn-ea"/>
                <a:cs typeface="+mn-cs"/>
              </a:rPr>
              <a:t>How to deploy in one click</a:t>
            </a:r>
          </a:p>
        </p:txBody>
      </p:sp>
      <p:sp>
        <p:nvSpPr>
          <p:cNvPr id="4" name="Subtitle 2"/>
          <p:cNvSpPr txBox="1">
            <a:spLocks/>
          </p:cNvSpPr>
          <p:nvPr/>
        </p:nvSpPr>
        <p:spPr>
          <a:xfrm>
            <a:off x="2590800" y="6731001"/>
            <a:ext cx="10881360" cy="1589617"/>
          </a:xfrm>
          <a:prstGeom prst="rect">
            <a:avLst/>
          </a:prstGeom>
        </p:spPr>
        <p:txBody>
          <a:bodyPr lIns="141074" tIns="70537" rIns="141074" bIns="70537">
            <a:normAutofit lnSpcReduction="10000"/>
          </a:bodyPr>
          <a:lstStyle/>
          <a:p>
            <a:pPr algn="ctr">
              <a:spcBef>
                <a:spcPct val="20000"/>
              </a:spcBef>
              <a:defRPr/>
            </a:pPr>
            <a:r>
              <a:rPr lang="en-US" dirty="0">
                <a:solidFill>
                  <a:schemeClr val="tx1">
                    <a:tint val="75000"/>
                  </a:schemeClr>
                </a:solidFill>
                <a:latin typeface="+mn-lt"/>
                <a:ea typeface="+mn-ea"/>
                <a:cs typeface="+mn-cs"/>
              </a:rPr>
              <a:t>Daniel Hazelbaker</a:t>
            </a:r>
          </a:p>
          <a:p>
            <a:pPr algn="ctr">
              <a:spcBef>
                <a:spcPct val="20000"/>
              </a:spcBef>
              <a:defRPr/>
            </a:pPr>
            <a:r>
              <a:rPr lang="en-US" dirty="0">
                <a:solidFill>
                  <a:schemeClr val="tx1">
                    <a:tint val="75000"/>
                  </a:schemeClr>
                </a:solidFill>
                <a:latin typeface="+mn-lt"/>
                <a:ea typeface="+mn-ea"/>
                <a:cs typeface="+mn-cs"/>
              </a:rPr>
              <a:t>High Desert Church</a:t>
            </a:r>
          </a:p>
          <a:p>
            <a:pPr algn="ctr">
              <a:spcBef>
                <a:spcPct val="20000"/>
              </a:spcBef>
              <a:defRPr/>
            </a:pPr>
            <a:r>
              <a:rPr lang="en-US" dirty="0">
                <a:solidFill>
                  <a:schemeClr val="tx1">
                    <a:tint val="75000"/>
                  </a:schemeClr>
                </a:solidFill>
                <a:latin typeface="+mn-lt"/>
                <a:ea typeface="+mn-ea"/>
                <a:cs typeface="+mn-cs"/>
              </a:rPr>
              <a:t>Refresh Cache 2010</a:t>
            </a:r>
          </a:p>
        </p:txBody>
      </p:sp>
      <p:pic>
        <p:nvPicPr>
          <p:cNvPr id="7" name="Picture 6" descr="Package.png"/>
          <p:cNvPicPr>
            <a:picLocks noChangeAspect="1"/>
          </p:cNvPicPr>
          <p:nvPr/>
        </p:nvPicPr>
        <p:blipFill>
          <a:blip r:embed="rId2"/>
          <a:stretch>
            <a:fillRect/>
          </a:stretch>
        </p:blipFill>
        <p:spPr>
          <a:xfrm>
            <a:off x="685800" y="990600"/>
            <a:ext cx="3505200" cy="3505200"/>
          </a:xfrm>
          <a:prstGeom prst="rect">
            <a:avLst/>
          </a:prstGeom>
        </p:spPr>
      </p:pic>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Title 1"/>
          <p:cNvSpPr>
            <a:spLocks noGrp="1"/>
          </p:cNvSpPr>
          <p:nvPr>
            <p:ph type="ctrTitle"/>
          </p:nvPr>
        </p:nvSpPr>
        <p:spPr>
          <a:xfrm>
            <a:off x="4792980" y="1102785"/>
            <a:ext cx="9585960" cy="1960033"/>
          </a:xfrm>
        </p:spPr>
        <p:txBody>
          <a:bodyPr/>
          <a:lstStyle/>
          <a:p>
            <a:pPr eaLnBrk="1" hangingPunct="1"/>
            <a:r>
              <a:rPr lang="en-US" smtClean="0"/>
              <a:t>Package Builder 2.0</a:t>
            </a:r>
          </a:p>
        </p:txBody>
      </p:sp>
      <p:sp>
        <p:nvSpPr>
          <p:cNvPr id="3" name="Subtitle 2"/>
          <p:cNvSpPr>
            <a:spLocks noGrp="1"/>
          </p:cNvSpPr>
          <p:nvPr>
            <p:ph type="subTitle" idx="1"/>
          </p:nvPr>
        </p:nvSpPr>
        <p:spPr>
          <a:xfrm>
            <a:off x="4792980" y="3443818"/>
            <a:ext cx="9585960" cy="1466849"/>
          </a:xfrm>
        </p:spPr>
        <p:txBody>
          <a:bodyPr rtlCol="0">
            <a:normAutofit fontScale="92500" lnSpcReduction="10000"/>
          </a:bodyPr>
          <a:lstStyle/>
          <a:p>
            <a:pPr>
              <a:defRPr/>
            </a:pPr>
            <a:r>
              <a:rPr lang="en-US" dirty="0" smtClean="0">
                <a:ea typeface="+mn-ea"/>
                <a:cs typeface="+mn-cs"/>
              </a:rPr>
              <a:t>How do we simplify creating all of this?</a:t>
            </a:r>
          </a:p>
        </p:txBody>
      </p:sp>
      <p:sp>
        <p:nvSpPr>
          <p:cNvPr id="10" name="Subtitle 2"/>
          <p:cNvSpPr txBox="1">
            <a:spLocks/>
          </p:cNvSpPr>
          <p:nvPr/>
        </p:nvSpPr>
        <p:spPr bwMode="auto">
          <a:xfrm>
            <a:off x="4792980" y="5194300"/>
            <a:ext cx="9585960" cy="2336800"/>
          </a:xfrm>
          <a:prstGeom prst="rect">
            <a:avLst/>
          </a:prstGeom>
          <a:noFill/>
          <a:ln w="9525">
            <a:noFill/>
            <a:miter lim="800000"/>
            <a:headEnd/>
            <a:tailEnd/>
          </a:ln>
        </p:spPr>
        <p:txBody>
          <a:bodyPr lIns="141074" tIns="70537" rIns="141074" bIns="70537">
            <a:prstTxWarp prst="textNoShape">
              <a:avLst/>
            </a:prstTxWarp>
            <a:normAutofit/>
          </a:bodyPr>
          <a:lstStyle/>
          <a:p>
            <a:pPr algn="ctr">
              <a:spcBef>
                <a:spcPct val="20000"/>
              </a:spcBef>
              <a:defRPr/>
            </a:pPr>
            <a:r>
              <a:rPr lang="en-US" sz="4900" dirty="0">
                <a:solidFill>
                  <a:schemeClr val="tx1">
                    <a:tint val="75000"/>
                  </a:schemeClr>
                </a:solidFill>
              </a:rPr>
              <a:t>We automate it!</a:t>
            </a:r>
          </a:p>
        </p:txBody>
      </p:sp>
      <p:pic>
        <p:nvPicPr>
          <p:cNvPr id="11" name="Picture 10" descr="Cube1.png"/>
          <p:cNvPicPr>
            <a:picLocks noChangeAspect="1"/>
          </p:cNvPicPr>
          <p:nvPr/>
        </p:nvPicPr>
        <p:blipFill>
          <a:blip r:embed="rId2"/>
          <a:srcRect/>
          <a:stretch>
            <a:fillRect/>
          </a:stretch>
        </p:blipFill>
        <p:spPr bwMode="auto">
          <a:xfrm>
            <a:off x="838675" y="1684867"/>
            <a:ext cx="1219240" cy="1182664"/>
          </a:xfrm>
          <a:prstGeom prst="rect">
            <a:avLst/>
          </a:prstGeom>
          <a:noFill/>
          <a:ln w="9525">
            <a:noFill/>
            <a:miter lim="800000"/>
            <a:headEnd/>
            <a:tailEnd/>
          </a:ln>
        </p:spPr>
      </p:pic>
      <p:pic>
        <p:nvPicPr>
          <p:cNvPr id="12" name="Picture 11" descr="Cube2.png"/>
          <p:cNvPicPr>
            <a:picLocks noChangeAspect="1"/>
          </p:cNvPicPr>
          <p:nvPr/>
        </p:nvPicPr>
        <p:blipFill>
          <a:blip r:embed="rId3"/>
          <a:srcRect/>
          <a:stretch>
            <a:fillRect/>
          </a:stretch>
        </p:blipFill>
        <p:spPr bwMode="auto">
          <a:xfrm>
            <a:off x="1524000" y="2438400"/>
            <a:ext cx="731544" cy="634004"/>
          </a:xfrm>
          <a:prstGeom prst="rect">
            <a:avLst/>
          </a:prstGeom>
          <a:noFill/>
          <a:ln w="9525">
            <a:noFill/>
            <a:miter lim="800000"/>
            <a:headEnd/>
            <a:tailEnd/>
          </a:ln>
        </p:spPr>
      </p:pic>
      <p:pic>
        <p:nvPicPr>
          <p:cNvPr id="13" name="Picture 12" descr="Cube3.png"/>
          <p:cNvPicPr>
            <a:picLocks noChangeAspect="1"/>
          </p:cNvPicPr>
          <p:nvPr/>
        </p:nvPicPr>
        <p:blipFill>
          <a:blip r:embed="rId4"/>
          <a:srcRect/>
          <a:stretch>
            <a:fillRect/>
          </a:stretch>
        </p:blipFill>
        <p:spPr bwMode="auto">
          <a:xfrm>
            <a:off x="1828800" y="1676400"/>
            <a:ext cx="768120" cy="877852"/>
          </a:xfrm>
          <a:prstGeom prst="rect">
            <a:avLst/>
          </a:prstGeom>
          <a:noFill/>
          <a:ln w="9525">
            <a:noFill/>
            <a:miter lim="800000"/>
            <a:headEnd/>
            <a:tailEnd/>
          </a:ln>
        </p:spPr>
      </p:pic>
      <p:pic>
        <p:nvPicPr>
          <p:cNvPr id="14" name="Picture 13" descr="Package.png"/>
          <p:cNvPicPr>
            <a:picLocks noChangeAspect="1"/>
          </p:cNvPicPr>
          <p:nvPr/>
        </p:nvPicPr>
        <p:blipFill>
          <a:blip r:embed="rId5"/>
          <a:stretch>
            <a:fillRect/>
          </a:stretch>
        </p:blipFill>
        <p:spPr>
          <a:xfrm>
            <a:off x="457200" y="2819400"/>
            <a:ext cx="3276600" cy="3276600"/>
          </a:xfrm>
          <a:prstGeom prst="rect">
            <a:avLst/>
          </a:prstGeom>
        </p:spPr>
      </p:pic>
      <p:pic>
        <p:nvPicPr>
          <p:cNvPr id="15" name="Picture 14" descr="Multi-Package.png"/>
          <p:cNvPicPr>
            <a:picLocks noChangeAspect="1"/>
          </p:cNvPicPr>
          <p:nvPr/>
        </p:nvPicPr>
        <p:blipFill>
          <a:blip r:embed="rId6"/>
          <a:stretch>
            <a:fillRect/>
          </a:stretch>
        </p:blipFill>
        <p:spPr>
          <a:xfrm>
            <a:off x="457200" y="6019800"/>
            <a:ext cx="3213677" cy="2895600"/>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900" decel="100000" fill="hold"/>
                                        <p:tgtEl>
                                          <p:spTgt spid="1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900" decel="100000" fill="hold"/>
                                        <p:tgtEl>
                                          <p:spTgt spid="15"/>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12" presetClass="entr" presetSubtype="4" fill="hold" grpId="0" nodeType="afterEffect">
                                  <p:stCondLst>
                                    <p:cond delay="1000"/>
                                  </p:stCondLst>
                                  <p:childTnLst>
                                    <p:set>
                                      <p:cBhvr>
                                        <p:cTn id="20" dur="1" fill="hold">
                                          <p:stCondLst>
                                            <p:cond delay="0"/>
                                          </p:stCondLst>
                                        </p:cTn>
                                        <p:tgtEl>
                                          <p:spTgt spid="10"/>
                                        </p:tgtEl>
                                        <p:attrNameLst>
                                          <p:attrName>style.visibility</p:attrName>
                                        </p:attrNameLst>
                                      </p:cBhvr>
                                      <p:to>
                                        <p:strVal val="visible"/>
                                      </p:to>
                                    </p:set>
                                    <p:animEffect transition="in" filter="slide(fromBottom)">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Title 1"/>
          <p:cNvSpPr>
            <a:spLocks noGrp="1"/>
          </p:cNvSpPr>
          <p:nvPr>
            <p:ph type="ctrTitle"/>
          </p:nvPr>
        </p:nvSpPr>
        <p:spPr>
          <a:xfrm>
            <a:off x="4792980" y="1102785"/>
            <a:ext cx="9585960" cy="1960033"/>
          </a:xfrm>
        </p:spPr>
        <p:txBody>
          <a:bodyPr/>
          <a:lstStyle/>
          <a:p>
            <a:pPr eaLnBrk="1" hangingPunct="1"/>
            <a:r>
              <a:rPr lang="en-US" smtClean="0"/>
              <a:t>Package Builder 2.0</a:t>
            </a:r>
          </a:p>
        </p:txBody>
      </p:sp>
      <p:sp>
        <p:nvSpPr>
          <p:cNvPr id="12" name="Subtitle 11"/>
          <p:cNvSpPr>
            <a:spLocks noGrp="1"/>
          </p:cNvSpPr>
          <p:nvPr>
            <p:ph type="subTitle" idx="1"/>
          </p:nvPr>
        </p:nvSpPr>
        <p:spPr/>
        <p:txBody>
          <a:bodyPr/>
          <a:lstStyle/>
          <a:p>
            <a:pPr eaLnBrk="1" hangingPunct="1">
              <a:defRPr/>
            </a:pPr>
            <a:endParaRPr lang="en-US"/>
          </a:p>
        </p:txBody>
      </p:sp>
      <p:pic>
        <p:nvPicPr>
          <p:cNvPr id="13" name="Picture 12" descr="VS_EmptySolution.png"/>
          <p:cNvPicPr>
            <a:picLocks noChangeAspect="1"/>
          </p:cNvPicPr>
          <p:nvPr/>
        </p:nvPicPr>
        <p:blipFill>
          <a:blip r:embed="rId2"/>
          <a:stretch>
            <a:fillRect/>
          </a:stretch>
        </p:blipFill>
        <p:spPr>
          <a:xfrm>
            <a:off x="7211060" y="3268133"/>
            <a:ext cx="6002020" cy="4707467"/>
          </a:xfrm>
          <a:prstGeom prst="rect">
            <a:avLst/>
          </a:prstGeom>
          <a:ln>
            <a:solidFill>
              <a:schemeClr val="tx1"/>
            </a:solidFill>
          </a:ln>
          <a:effectLst>
            <a:outerShdw blurRad="50800" dist="76200" dir="2700000" algn="tl" rotWithShape="0">
              <a:srgbClr val="000000">
                <a:alpha val="43000"/>
              </a:srgbClr>
            </a:outerShdw>
          </a:effectLst>
        </p:spPr>
      </p:pic>
      <p:pic>
        <p:nvPicPr>
          <p:cNvPr id="8" name="Picture 7" descr="Cube1.png"/>
          <p:cNvPicPr>
            <a:picLocks noChangeAspect="1"/>
          </p:cNvPicPr>
          <p:nvPr/>
        </p:nvPicPr>
        <p:blipFill>
          <a:blip r:embed="rId3"/>
          <a:srcRect/>
          <a:stretch>
            <a:fillRect/>
          </a:stretch>
        </p:blipFill>
        <p:spPr bwMode="auto">
          <a:xfrm>
            <a:off x="838675" y="1684867"/>
            <a:ext cx="1219240" cy="1182664"/>
          </a:xfrm>
          <a:prstGeom prst="rect">
            <a:avLst/>
          </a:prstGeom>
          <a:noFill/>
          <a:ln w="9525">
            <a:noFill/>
            <a:miter lim="800000"/>
            <a:headEnd/>
            <a:tailEnd/>
          </a:ln>
        </p:spPr>
      </p:pic>
      <p:pic>
        <p:nvPicPr>
          <p:cNvPr id="9" name="Picture 8" descr="Cube2.png"/>
          <p:cNvPicPr>
            <a:picLocks noChangeAspect="1"/>
          </p:cNvPicPr>
          <p:nvPr/>
        </p:nvPicPr>
        <p:blipFill>
          <a:blip r:embed="rId4"/>
          <a:srcRect/>
          <a:stretch>
            <a:fillRect/>
          </a:stretch>
        </p:blipFill>
        <p:spPr bwMode="auto">
          <a:xfrm>
            <a:off x="1524000" y="2438400"/>
            <a:ext cx="731544" cy="634004"/>
          </a:xfrm>
          <a:prstGeom prst="rect">
            <a:avLst/>
          </a:prstGeom>
          <a:noFill/>
          <a:ln w="9525">
            <a:noFill/>
            <a:miter lim="800000"/>
            <a:headEnd/>
            <a:tailEnd/>
          </a:ln>
        </p:spPr>
      </p:pic>
      <p:pic>
        <p:nvPicPr>
          <p:cNvPr id="10" name="Picture 9" descr="Cube3.png"/>
          <p:cNvPicPr>
            <a:picLocks noChangeAspect="1"/>
          </p:cNvPicPr>
          <p:nvPr/>
        </p:nvPicPr>
        <p:blipFill>
          <a:blip r:embed="rId5"/>
          <a:srcRect/>
          <a:stretch>
            <a:fillRect/>
          </a:stretch>
        </p:blipFill>
        <p:spPr bwMode="auto">
          <a:xfrm>
            <a:off x="1828800" y="1676400"/>
            <a:ext cx="768120" cy="877852"/>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 name="Subtitle 11"/>
          <p:cNvSpPr>
            <a:spLocks noGrp="1"/>
          </p:cNvSpPr>
          <p:nvPr>
            <p:ph type="subTitle" idx="1"/>
          </p:nvPr>
        </p:nvSpPr>
        <p:spPr>
          <a:xfrm>
            <a:off x="3985260" y="5181600"/>
            <a:ext cx="7574280" cy="2336800"/>
          </a:xfrm>
        </p:spPr>
        <p:txBody>
          <a:bodyPr/>
          <a:lstStyle/>
          <a:p>
            <a:pPr eaLnBrk="1" hangingPunct="1">
              <a:defRPr/>
            </a:pPr>
            <a:endParaRPr lang="en-US"/>
          </a:p>
        </p:txBody>
      </p:sp>
      <p:pic>
        <p:nvPicPr>
          <p:cNvPr id="9" name="Picture 8" descr="VS_NewProject.png"/>
          <p:cNvPicPr>
            <a:picLocks noChangeAspect="1"/>
          </p:cNvPicPr>
          <p:nvPr/>
        </p:nvPicPr>
        <p:blipFill>
          <a:blip r:embed="rId2"/>
          <a:stretch>
            <a:fillRect/>
          </a:stretch>
        </p:blipFill>
        <p:spPr>
          <a:xfrm>
            <a:off x="1447800" y="1130300"/>
            <a:ext cx="12715875" cy="7937500"/>
          </a:xfrm>
          <a:prstGeom prst="rect">
            <a:avLst/>
          </a:prstGeom>
          <a:effectLst>
            <a:outerShdw blurRad="50800" dist="38100" dir="2700000" algn="tl" rotWithShape="0">
              <a:srgbClr val="000000">
                <a:alpha val="43000"/>
              </a:srgbClr>
            </a:outerShdw>
          </a:effectLst>
        </p:spPr>
      </p:pic>
      <p:sp>
        <p:nvSpPr>
          <p:cNvPr id="11" name="Rounded Rectangle 10"/>
          <p:cNvSpPr/>
          <p:nvPr/>
        </p:nvSpPr>
        <p:spPr>
          <a:xfrm>
            <a:off x="5074496" y="2049158"/>
            <a:ext cx="4907704" cy="829733"/>
          </a:xfrm>
          <a:prstGeom prst="roundRect">
            <a:avLst/>
          </a:prstGeom>
          <a:noFill/>
          <a:ln w="50800" cap="rnd">
            <a:solidFill>
              <a:srgbClr val="FFFF00"/>
            </a:solidFill>
          </a:ln>
          <a:effectLst>
            <a:glow rad="101600">
              <a:srgbClr val="FFFF00">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sp>
      <p:sp>
        <p:nvSpPr>
          <p:cNvPr id="14" name="Rounded Rectangle 13"/>
          <p:cNvSpPr/>
          <p:nvPr/>
        </p:nvSpPr>
        <p:spPr>
          <a:xfrm>
            <a:off x="3547980" y="6281818"/>
            <a:ext cx="6227574" cy="626533"/>
          </a:xfrm>
          <a:prstGeom prst="roundRect">
            <a:avLst/>
          </a:prstGeom>
          <a:noFill/>
          <a:ln w="50800" cap="rnd">
            <a:solidFill>
              <a:srgbClr val="FFFF00"/>
            </a:solidFill>
          </a:ln>
          <a:effectLst>
            <a:glow rad="101600">
              <a:srgbClr val="FFFF00">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4792980" y="1102785"/>
            <a:ext cx="9585960" cy="1960033"/>
          </a:xfrm>
        </p:spPr>
        <p:txBody>
          <a:bodyPr/>
          <a:lstStyle/>
          <a:p>
            <a:pPr eaLnBrk="1" hangingPunct="1"/>
            <a:r>
              <a:rPr lang="en-US" smtClean="0"/>
              <a:t>Package Builder 2.0</a:t>
            </a:r>
          </a:p>
        </p:txBody>
      </p:sp>
      <p:pic>
        <p:nvPicPr>
          <p:cNvPr id="9" name="Picture 8" descr="VS_ProjectPicker.png"/>
          <p:cNvPicPr>
            <a:picLocks noChangeAspect="1"/>
          </p:cNvPicPr>
          <p:nvPr/>
        </p:nvPicPr>
        <p:blipFill>
          <a:blip r:embed="rId2"/>
          <a:stretch>
            <a:fillRect/>
          </a:stretch>
        </p:blipFill>
        <p:spPr>
          <a:xfrm>
            <a:off x="561340" y="3418417"/>
            <a:ext cx="7105650" cy="4457700"/>
          </a:xfrm>
          <a:prstGeom prst="rect">
            <a:avLst/>
          </a:prstGeom>
          <a:effectLst>
            <a:outerShdw blurRad="50800" dist="88900" dir="2700000" algn="tl" rotWithShape="0">
              <a:srgbClr val="000000">
                <a:alpha val="43000"/>
              </a:srgbClr>
            </a:outerShdw>
          </a:effectLst>
        </p:spPr>
      </p:pic>
      <p:pic>
        <p:nvPicPr>
          <p:cNvPr id="10" name="Picture 9" descr="VS_FilledSolution.png"/>
          <p:cNvPicPr>
            <a:picLocks noChangeAspect="1"/>
          </p:cNvPicPr>
          <p:nvPr/>
        </p:nvPicPr>
        <p:blipFill>
          <a:blip r:embed="rId3"/>
          <a:stretch>
            <a:fillRect/>
          </a:stretch>
        </p:blipFill>
        <p:spPr>
          <a:xfrm>
            <a:off x="9038115" y="2749550"/>
            <a:ext cx="5295900" cy="6134100"/>
          </a:xfrm>
          <a:prstGeom prst="rect">
            <a:avLst/>
          </a:prstGeom>
          <a:ln>
            <a:solidFill>
              <a:schemeClr val="tx1"/>
            </a:solidFill>
          </a:ln>
          <a:effectLst>
            <a:outerShdw blurRad="50800" dist="76200" dir="2700000" algn="tl" rotWithShape="0">
              <a:srgbClr val="000000">
                <a:alpha val="43000"/>
              </a:srgbClr>
            </a:outerShdw>
          </a:effectLst>
        </p:spPr>
      </p:pic>
      <p:pic>
        <p:nvPicPr>
          <p:cNvPr id="8" name="Picture 7" descr="Cube1.png"/>
          <p:cNvPicPr>
            <a:picLocks noChangeAspect="1"/>
          </p:cNvPicPr>
          <p:nvPr/>
        </p:nvPicPr>
        <p:blipFill>
          <a:blip r:embed="rId4"/>
          <a:srcRect/>
          <a:stretch>
            <a:fillRect/>
          </a:stretch>
        </p:blipFill>
        <p:spPr bwMode="auto">
          <a:xfrm>
            <a:off x="838675" y="1684867"/>
            <a:ext cx="1219240" cy="1182664"/>
          </a:xfrm>
          <a:prstGeom prst="rect">
            <a:avLst/>
          </a:prstGeom>
          <a:noFill/>
          <a:ln w="9525">
            <a:noFill/>
            <a:miter lim="800000"/>
            <a:headEnd/>
            <a:tailEnd/>
          </a:ln>
        </p:spPr>
      </p:pic>
      <p:pic>
        <p:nvPicPr>
          <p:cNvPr id="11" name="Picture 10" descr="Cube2.png"/>
          <p:cNvPicPr>
            <a:picLocks noChangeAspect="1"/>
          </p:cNvPicPr>
          <p:nvPr/>
        </p:nvPicPr>
        <p:blipFill>
          <a:blip r:embed="rId5"/>
          <a:srcRect/>
          <a:stretch>
            <a:fillRect/>
          </a:stretch>
        </p:blipFill>
        <p:spPr bwMode="auto">
          <a:xfrm>
            <a:off x="1524000" y="2438400"/>
            <a:ext cx="731544" cy="634004"/>
          </a:xfrm>
          <a:prstGeom prst="rect">
            <a:avLst/>
          </a:prstGeom>
          <a:noFill/>
          <a:ln w="9525">
            <a:noFill/>
            <a:miter lim="800000"/>
            <a:headEnd/>
            <a:tailEnd/>
          </a:ln>
        </p:spPr>
      </p:pic>
      <p:pic>
        <p:nvPicPr>
          <p:cNvPr id="12" name="Picture 11" descr="Cube3.png"/>
          <p:cNvPicPr>
            <a:picLocks noChangeAspect="1"/>
          </p:cNvPicPr>
          <p:nvPr/>
        </p:nvPicPr>
        <p:blipFill>
          <a:blip r:embed="rId6"/>
          <a:srcRect/>
          <a:stretch>
            <a:fillRect/>
          </a:stretch>
        </p:blipFill>
        <p:spPr bwMode="auto">
          <a:xfrm>
            <a:off x="1828800" y="1676400"/>
            <a:ext cx="768120" cy="877852"/>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smtClean="0"/>
              <a:t>More Resources	</a:t>
            </a:r>
          </a:p>
        </p:txBody>
      </p:sp>
      <p:sp>
        <p:nvSpPr>
          <p:cNvPr id="35843" name="Content Placeholder 2"/>
          <p:cNvSpPr>
            <a:spLocks noGrp="1"/>
          </p:cNvSpPr>
          <p:nvPr>
            <p:ph idx="1"/>
          </p:nvPr>
        </p:nvSpPr>
        <p:spPr/>
        <p:txBody>
          <a:bodyPr/>
          <a:lstStyle/>
          <a:p>
            <a:pPr eaLnBrk="1" hangingPunct="1"/>
            <a:r>
              <a:rPr lang="en-US" sz="2500" dirty="0" smtClean="0"/>
              <a:t>Docs - </a:t>
            </a:r>
            <a:r>
              <a:rPr lang="en-US" sz="2500" dirty="0" smtClean="0">
                <a:hlinkClick r:id="rId2"/>
              </a:rPr>
              <a:t>http://redmine.refreshcache.com/projects/refreshcache/wiki/Package_Builder</a:t>
            </a:r>
            <a:endParaRPr lang="en-US" sz="2500" dirty="0" smtClean="0"/>
          </a:p>
          <a:p>
            <a:pPr eaLnBrk="1" hangingPunct="1"/>
            <a:r>
              <a:rPr lang="en-US" sz="2500" dirty="0" smtClean="0"/>
              <a:t>Download - </a:t>
            </a:r>
            <a:r>
              <a:rPr lang="en-US" sz="2500" dirty="0" smtClean="0">
                <a:hlinkClick r:id="rId3"/>
              </a:rPr>
              <a:t>http://redmine.refreshcache.com/projects/refreshcache/files</a:t>
            </a:r>
            <a:endParaRPr lang="en-US" sz="2500" dirty="0" smtClean="0"/>
          </a:p>
          <a:p>
            <a:pPr eaLnBrk="1" hangingPunct="1"/>
            <a:endParaRPr lang="en-US" sz="2500" dirty="0" smtClean="0"/>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6570" y="5181600"/>
            <a:ext cx="14530070" cy="975784"/>
          </a:xfrm>
        </p:spPr>
        <p:txBody>
          <a:bodyPr rtlCol="0">
            <a:normAutofit/>
          </a:bodyPr>
          <a:lstStyle/>
          <a:p>
            <a:pPr>
              <a:defRPr/>
            </a:pPr>
            <a:r>
              <a:rPr lang="en-US" dirty="0" smtClean="0">
                <a:ea typeface="+mn-ea"/>
                <a:cs typeface="+mn-cs"/>
              </a:rPr>
              <a:t>Difficulties for the End-User</a:t>
            </a:r>
          </a:p>
        </p:txBody>
      </p:sp>
      <p:sp>
        <p:nvSpPr>
          <p:cNvPr id="6" name="Content Placeholder 2"/>
          <p:cNvSpPr txBox="1">
            <a:spLocks/>
          </p:cNvSpPr>
          <p:nvPr/>
        </p:nvSpPr>
        <p:spPr bwMode="auto">
          <a:xfrm>
            <a:off x="496570" y="6011334"/>
            <a:ext cx="14667230" cy="3223684"/>
          </a:xfrm>
          <a:prstGeom prst="rect">
            <a:avLst/>
          </a:prstGeom>
          <a:noFill/>
          <a:ln w="9525">
            <a:noFill/>
            <a:miter lim="800000"/>
            <a:headEnd/>
            <a:tailEnd/>
          </a:ln>
        </p:spPr>
        <p:txBody>
          <a:bodyPr lIns="141074" tIns="70537" rIns="141074" bIns="70537">
            <a:prstTxWarp prst="textNoShape">
              <a:avLst/>
            </a:prstTxWarp>
          </a:bodyPr>
          <a:lstStyle/>
          <a:p>
            <a:pPr marL="529026" indent="-529026">
              <a:spcBef>
                <a:spcPct val="20000"/>
              </a:spcBef>
              <a:buFont typeface="+mj-lt"/>
              <a:buAutoNum type="arabicPeriod"/>
              <a:defRPr/>
            </a:pPr>
            <a:r>
              <a:rPr lang="en-US" sz="2300" dirty="0"/>
              <a:t>As an end-user wanting to install the custom modules you have to find the latest version of the modules you want.</a:t>
            </a:r>
          </a:p>
          <a:p>
            <a:pPr marL="529026" indent="-529026">
              <a:spcBef>
                <a:spcPct val="20000"/>
              </a:spcBef>
              <a:buFont typeface="+mj-lt"/>
              <a:buAutoNum type="arabicPeriod"/>
              <a:defRPr/>
            </a:pPr>
            <a:r>
              <a:rPr lang="en-US" sz="2300" dirty="0"/>
              <a:t>Download them and extract the package bundle.</a:t>
            </a:r>
          </a:p>
          <a:p>
            <a:pPr marL="529026" indent="-529026">
              <a:spcBef>
                <a:spcPct val="20000"/>
              </a:spcBef>
              <a:buFont typeface="+mj-lt"/>
              <a:buAutoNum type="arabicPeriod"/>
              <a:defRPr/>
            </a:pPr>
            <a:r>
              <a:rPr lang="en-US" sz="2300" dirty="0"/>
              <a:t>Run the SQL installer </a:t>
            </a:r>
            <a:r>
              <a:rPr lang="en-US" sz="2300" dirty="0" err="1"/>
              <a:t>script(s</a:t>
            </a:r>
            <a:r>
              <a:rPr lang="en-US" sz="2300" dirty="0"/>
              <a:t>) on the Arena server, remembering to run them against the correct database.</a:t>
            </a:r>
          </a:p>
          <a:p>
            <a:pPr marL="529026" indent="-529026">
              <a:spcBef>
                <a:spcPct val="20000"/>
              </a:spcBef>
              <a:buFont typeface="+mj-lt"/>
              <a:buAutoNum type="arabicPeriod"/>
              <a:defRPr/>
            </a:pPr>
            <a:r>
              <a:rPr lang="en-US" sz="2300" dirty="0"/>
              <a:t>Then you have to upload the </a:t>
            </a:r>
            <a:r>
              <a:rPr lang="en-US" sz="2300" dirty="0" err="1"/>
              <a:t>page.xml</a:t>
            </a:r>
            <a:r>
              <a:rPr lang="en-US" sz="2300" dirty="0"/>
              <a:t> into Arena. At that point you should have a working installation.</a:t>
            </a:r>
          </a:p>
          <a:p>
            <a:pPr marL="529026" indent="-529026">
              <a:spcBef>
                <a:spcPct val="20000"/>
              </a:spcBef>
              <a:buFont typeface="+mj-lt"/>
              <a:buAutoNum type="arabicPeriod"/>
              <a:defRPr/>
            </a:pPr>
            <a:r>
              <a:rPr lang="en-US" sz="2300" dirty="0"/>
              <a:t>When you are ready to upgrade your version of Arena you have to call around and find out if it is going to break any custom modules or just try the upgrade and hope for the best.</a:t>
            </a:r>
          </a:p>
        </p:txBody>
      </p:sp>
      <p:sp>
        <p:nvSpPr>
          <p:cNvPr id="8" name="Subtitle 2"/>
          <p:cNvSpPr txBox="1">
            <a:spLocks/>
          </p:cNvSpPr>
          <p:nvPr/>
        </p:nvSpPr>
        <p:spPr bwMode="auto">
          <a:xfrm>
            <a:off x="496570" y="821267"/>
            <a:ext cx="14530070" cy="1178983"/>
          </a:xfrm>
          <a:prstGeom prst="rect">
            <a:avLst/>
          </a:prstGeom>
          <a:noFill/>
          <a:ln w="9525">
            <a:noFill/>
            <a:miter lim="800000"/>
            <a:headEnd/>
            <a:tailEnd/>
          </a:ln>
        </p:spPr>
        <p:txBody>
          <a:bodyPr lIns="141074" tIns="70537" rIns="141074" bIns="70537">
            <a:prstTxWarp prst="textNoShape">
              <a:avLst/>
            </a:prstTxWarp>
            <a:normAutofit/>
          </a:bodyPr>
          <a:lstStyle/>
          <a:p>
            <a:pPr algn="ctr">
              <a:spcBef>
                <a:spcPct val="20000"/>
              </a:spcBef>
              <a:defRPr/>
            </a:pPr>
            <a:r>
              <a:rPr lang="en-US" sz="4900" dirty="0">
                <a:solidFill>
                  <a:schemeClr val="tx1">
                    <a:tint val="75000"/>
                  </a:schemeClr>
                </a:solidFill>
              </a:rPr>
              <a:t>Difficulties for the Developer</a:t>
            </a:r>
          </a:p>
        </p:txBody>
      </p:sp>
      <p:sp>
        <p:nvSpPr>
          <p:cNvPr id="10" name="Content Placeholder 2"/>
          <p:cNvSpPr txBox="1">
            <a:spLocks/>
          </p:cNvSpPr>
          <p:nvPr/>
        </p:nvSpPr>
        <p:spPr bwMode="auto">
          <a:xfrm>
            <a:off x="496570" y="1644649"/>
            <a:ext cx="14530070" cy="3420533"/>
          </a:xfrm>
          <a:prstGeom prst="rect">
            <a:avLst/>
          </a:prstGeom>
          <a:noFill/>
          <a:ln w="9525">
            <a:noFill/>
            <a:miter lim="800000"/>
            <a:headEnd/>
            <a:tailEnd/>
          </a:ln>
        </p:spPr>
        <p:txBody>
          <a:bodyPr lIns="141074" tIns="70537" rIns="141074" bIns="70537">
            <a:prstTxWarp prst="textNoShape">
              <a:avLst/>
            </a:prstTxWarp>
          </a:bodyPr>
          <a:lstStyle/>
          <a:p>
            <a:pPr marL="529026" indent="-529026">
              <a:spcBef>
                <a:spcPct val="20000"/>
              </a:spcBef>
              <a:buFont typeface="+mj-lt"/>
              <a:buAutoNum type="arabicPeriod"/>
              <a:defRPr/>
            </a:pPr>
            <a:r>
              <a:rPr lang="en-US" sz="2300" dirty="0"/>
              <a:t>A developer must get their custom modules fully installed and functioning on an Arena installation.</a:t>
            </a:r>
          </a:p>
          <a:p>
            <a:pPr marL="529026" indent="-529026">
              <a:spcBef>
                <a:spcPct val="20000"/>
              </a:spcBef>
              <a:buFont typeface="+mj-lt"/>
              <a:buAutoNum type="arabicPeriod"/>
              <a:defRPr/>
            </a:pPr>
            <a:r>
              <a:rPr lang="en-US" sz="2300" dirty="0"/>
              <a:t>You have to prepare all the SQL scripts.</a:t>
            </a:r>
          </a:p>
          <a:p>
            <a:pPr marL="529026" indent="-529026">
              <a:spcBef>
                <a:spcPct val="20000"/>
              </a:spcBef>
              <a:buFont typeface="+mj-lt"/>
              <a:buAutoNum type="arabicPeriod"/>
              <a:defRPr/>
            </a:pPr>
            <a:r>
              <a:rPr lang="en-US" sz="2300" dirty="0"/>
              <a:t>Then you must export the custom modules as a new </a:t>
            </a:r>
            <a:r>
              <a:rPr lang="en-US" sz="2300" dirty="0" err="1"/>
              <a:t>page.xml</a:t>
            </a:r>
            <a:r>
              <a:rPr lang="en-US" sz="2300" dirty="0"/>
              <a:t>, requiring you to add all supplemental files needed one at a time without forgetting anything.</a:t>
            </a:r>
          </a:p>
          <a:p>
            <a:pPr marL="529026" indent="-529026">
              <a:spcBef>
                <a:spcPct val="20000"/>
              </a:spcBef>
              <a:buFont typeface="+mj-lt"/>
              <a:buAutoNum type="arabicPeriod"/>
              <a:defRPr/>
            </a:pPr>
            <a:r>
              <a:rPr lang="en-US" sz="2300" dirty="0"/>
              <a:t>After that you have to find a different Arena installation that you can test this </a:t>
            </a:r>
            <a:r>
              <a:rPr lang="en-US" sz="2300" dirty="0" err="1"/>
              <a:t>page.xml</a:t>
            </a:r>
            <a:r>
              <a:rPr lang="en-US" sz="2300" dirty="0"/>
              <a:t> on to make sure that you remembered to include all the files, set the right paths, have the right module settings, etc. If anything is wrong you have to begin all over.</a:t>
            </a:r>
          </a:p>
          <a:p>
            <a:pPr marL="529026" indent="-529026">
              <a:spcBef>
                <a:spcPct val="20000"/>
              </a:spcBef>
              <a:buFont typeface="+mj-lt"/>
              <a:buAutoNum type="arabicPeriod"/>
              <a:defRPr/>
            </a:pPr>
            <a:r>
              <a:rPr lang="en-US" sz="2300" dirty="0"/>
              <a:t>Finally you can upload your </a:t>
            </a:r>
            <a:r>
              <a:rPr lang="en-US" sz="2300" dirty="0" err="1"/>
              <a:t>page.xml</a:t>
            </a:r>
            <a:r>
              <a:rPr lang="en-US" sz="2300" dirty="0"/>
              <a:t> to the community server and announce that it is ready and hope everybody can find the correct version.</a:t>
            </a: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6570" y="5181600"/>
            <a:ext cx="14530070" cy="975784"/>
          </a:xfrm>
        </p:spPr>
        <p:txBody>
          <a:bodyPr rtlCol="0">
            <a:normAutofit/>
          </a:bodyPr>
          <a:lstStyle/>
          <a:p>
            <a:pPr>
              <a:defRPr/>
            </a:pPr>
            <a:r>
              <a:rPr lang="en-US" dirty="0" smtClean="0">
                <a:ea typeface="+mn-ea"/>
                <a:cs typeface="+mn-cs"/>
              </a:rPr>
              <a:t>Difficulties for the End-User</a:t>
            </a:r>
          </a:p>
        </p:txBody>
      </p:sp>
      <p:sp>
        <p:nvSpPr>
          <p:cNvPr id="6" name="Content Placeholder 2"/>
          <p:cNvSpPr txBox="1">
            <a:spLocks/>
          </p:cNvSpPr>
          <p:nvPr/>
        </p:nvSpPr>
        <p:spPr bwMode="auto">
          <a:xfrm>
            <a:off x="496570" y="6011334"/>
            <a:ext cx="14667230" cy="3223684"/>
          </a:xfrm>
          <a:prstGeom prst="rect">
            <a:avLst/>
          </a:prstGeom>
          <a:noFill/>
          <a:ln w="9525">
            <a:noFill/>
            <a:miter lim="800000"/>
            <a:headEnd/>
            <a:tailEnd/>
          </a:ln>
        </p:spPr>
        <p:txBody>
          <a:bodyPr lIns="141074" tIns="70537" rIns="141074" bIns="70537">
            <a:prstTxWarp prst="textNoShape">
              <a:avLst/>
            </a:prstTxWarp>
          </a:bodyPr>
          <a:lstStyle/>
          <a:p>
            <a:pPr marL="529026" indent="-529026">
              <a:spcBef>
                <a:spcPct val="20000"/>
              </a:spcBef>
              <a:buFont typeface="+mj-lt"/>
              <a:buAutoNum type="arabicPeriod"/>
              <a:defRPr/>
            </a:pPr>
            <a:r>
              <a:rPr lang="en-US" sz="2300" dirty="0">
                <a:solidFill>
                  <a:schemeClr val="tx1">
                    <a:alpha val="25000"/>
                  </a:schemeClr>
                </a:solidFill>
              </a:rPr>
              <a:t>As an end-user wanting to install the custom modules you have to find the latest version of the modules you want.</a:t>
            </a:r>
          </a:p>
          <a:p>
            <a:pPr marL="529026" indent="-529026">
              <a:spcBef>
                <a:spcPct val="20000"/>
              </a:spcBef>
              <a:buFont typeface="+mj-lt"/>
              <a:buAutoNum type="arabicPeriod"/>
              <a:defRPr/>
            </a:pPr>
            <a:r>
              <a:rPr lang="en-US" sz="2300" dirty="0">
                <a:solidFill>
                  <a:schemeClr val="tx1">
                    <a:alpha val="25000"/>
                  </a:schemeClr>
                </a:solidFill>
              </a:rPr>
              <a:t>Download them and extract the package bundle.</a:t>
            </a:r>
          </a:p>
          <a:p>
            <a:pPr marL="529026" indent="-529026">
              <a:spcBef>
                <a:spcPct val="20000"/>
              </a:spcBef>
              <a:buFont typeface="+mj-lt"/>
              <a:buAutoNum type="arabicPeriod"/>
              <a:defRPr/>
            </a:pPr>
            <a:r>
              <a:rPr lang="en-US" sz="2300" dirty="0">
                <a:solidFill>
                  <a:schemeClr val="tx1">
                    <a:alpha val="25000"/>
                  </a:schemeClr>
                </a:solidFill>
              </a:rPr>
              <a:t>Run the SQL installer </a:t>
            </a:r>
            <a:r>
              <a:rPr lang="en-US" sz="2300" dirty="0" err="1">
                <a:solidFill>
                  <a:schemeClr val="tx1">
                    <a:alpha val="25000"/>
                  </a:schemeClr>
                </a:solidFill>
              </a:rPr>
              <a:t>script(s</a:t>
            </a:r>
            <a:r>
              <a:rPr lang="en-US" sz="2300" dirty="0">
                <a:solidFill>
                  <a:schemeClr val="tx1">
                    <a:alpha val="25000"/>
                  </a:schemeClr>
                </a:solidFill>
              </a:rPr>
              <a:t>) on the Arena server, remembering to run them against the correct database.</a:t>
            </a:r>
          </a:p>
          <a:p>
            <a:pPr marL="529026" indent="-529026">
              <a:spcBef>
                <a:spcPct val="20000"/>
              </a:spcBef>
              <a:buFont typeface="+mj-lt"/>
              <a:buAutoNum type="arabicPeriod"/>
              <a:defRPr/>
            </a:pPr>
            <a:r>
              <a:rPr lang="en-US" sz="2300" dirty="0">
                <a:solidFill>
                  <a:schemeClr val="tx1">
                    <a:alpha val="25000"/>
                  </a:schemeClr>
                </a:solidFill>
              </a:rPr>
              <a:t>Then you have to upload the </a:t>
            </a:r>
            <a:r>
              <a:rPr lang="en-US" sz="2300" dirty="0" err="1">
                <a:solidFill>
                  <a:schemeClr val="tx1">
                    <a:alpha val="25000"/>
                  </a:schemeClr>
                </a:solidFill>
              </a:rPr>
              <a:t>page.xml</a:t>
            </a:r>
            <a:r>
              <a:rPr lang="en-US" sz="2300" dirty="0">
                <a:solidFill>
                  <a:schemeClr val="tx1">
                    <a:alpha val="25000"/>
                  </a:schemeClr>
                </a:solidFill>
              </a:rPr>
              <a:t> into Arena. At that point you should have a working installation.</a:t>
            </a:r>
          </a:p>
          <a:p>
            <a:pPr marL="529026" indent="-529026">
              <a:spcBef>
                <a:spcPct val="20000"/>
              </a:spcBef>
              <a:buFont typeface="+mj-lt"/>
              <a:buAutoNum type="arabicPeriod"/>
              <a:defRPr/>
            </a:pPr>
            <a:r>
              <a:rPr lang="en-US" sz="2300" dirty="0">
                <a:solidFill>
                  <a:schemeClr val="tx1">
                    <a:alpha val="25000"/>
                  </a:schemeClr>
                </a:solidFill>
              </a:rPr>
              <a:t>When you are ready to upgrade your version of Arena you have to call around and find out if it is going to break any custom modules or just try the upgrade and hope for the best.</a:t>
            </a:r>
          </a:p>
        </p:txBody>
      </p:sp>
      <p:sp>
        <p:nvSpPr>
          <p:cNvPr id="8" name="Subtitle 2"/>
          <p:cNvSpPr txBox="1">
            <a:spLocks/>
          </p:cNvSpPr>
          <p:nvPr/>
        </p:nvSpPr>
        <p:spPr bwMode="auto">
          <a:xfrm>
            <a:off x="496570" y="821267"/>
            <a:ext cx="14530070" cy="1178983"/>
          </a:xfrm>
          <a:prstGeom prst="rect">
            <a:avLst/>
          </a:prstGeom>
          <a:noFill/>
          <a:ln w="9525">
            <a:noFill/>
            <a:miter lim="800000"/>
            <a:headEnd/>
            <a:tailEnd/>
          </a:ln>
        </p:spPr>
        <p:txBody>
          <a:bodyPr lIns="141074" tIns="70537" rIns="141074" bIns="70537">
            <a:prstTxWarp prst="textNoShape">
              <a:avLst/>
            </a:prstTxWarp>
            <a:normAutofit/>
          </a:bodyPr>
          <a:lstStyle/>
          <a:p>
            <a:pPr algn="ctr">
              <a:spcBef>
                <a:spcPct val="20000"/>
              </a:spcBef>
              <a:defRPr/>
            </a:pPr>
            <a:r>
              <a:rPr lang="en-US" sz="4900" dirty="0">
                <a:solidFill>
                  <a:schemeClr val="tx1">
                    <a:tint val="75000"/>
                  </a:schemeClr>
                </a:solidFill>
              </a:rPr>
              <a:t>Difficulties for the Developer</a:t>
            </a:r>
          </a:p>
        </p:txBody>
      </p:sp>
      <p:sp>
        <p:nvSpPr>
          <p:cNvPr id="10" name="Content Placeholder 2"/>
          <p:cNvSpPr txBox="1">
            <a:spLocks/>
          </p:cNvSpPr>
          <p:nvPr/>
        </p:nvSpPr>
        <p:spPr bwMode="auto">
          <a:xfrm>
            <a:off x="496570" y="1644649"/>
            <a:ext cx="14530070" cy="3420533"/>
          </a:xfrm>
          <a:prstGeom prst="rect">
            <a:avLst/>
          </a:prstGeom>
          <a:noFill/>
          <a:ln w="9525">
            <a:noFill/>
            <a:miter lim="800000"/>
            <a:headEnd/>
            <a:tailEnd/>
          </a:ln>
        </p:spPr>
        <p:txBody>
          <a:bodyPr lIns="141074" tIns="70537" rIns="141074" bIns="70537">
            <a:prstTxWarp prst="textNoShape">
              <a:avLst/>
            </a:prstTxWarp>
          </a:bodyPr>
          <a:lstStyle/>
          <a:p>
            <a:pPr marL="529026" indent="-529026">
              <a:spcBef>
                <a:spcPct val="20000"/>
              </a:spcBef>
              <a:buFont typeface="+mj-lt"/>
              <a:buAutoNum type="arabicPeriod"/>
              <a:defRPr/>
            </a:pPr>
            <a:r>
              <a:rPr lang="en-US" sz="2300" dirty="0"/>
              <a:t>A developer must get their custom modules fully installed and functioning on an Arena installation.</a:t>
            </a:r>
          </a:p>
          <a:p>
            <a:pPr marL="529026" indent="-529026">
              <a:spcBef>
                <a:spcPct val="20000"/>
              </a:spcBef>
              <a:buFont typeface="+mj-lt"/>
              <a:buAutoNum type="arabicPeriod"/>
              <a:defRPr/>
            </a:pPr>
            <a:r>
              <a:rPr lang="en-US" sz="2300" dirty="0">
                <a:solidFill>
                  <a:schemeClr val="tx1">
                    <a:alpha val="25000"/>
                  </a:schemeClr>
                </a:solidFill>
              </a:rPr>
              <a:t>You have to prepare all the SQL scripts.</a:t>
            </a:r>
          </a:p>
          <a:p>
            <a:pPr marL="529026" indent="-529026">
              <a:spcBef>
                <a:spcPct val="20000"/>
              </a:spcBef>
              <a:buFont typeface="+mj-lt"/>
              <a:buAutoNum type="arabicPeriod"/>
              <a:defRPr/>
            </a:pPr>
            <a:r>
              <a:rPr lang="en-US" sz="2300" dirty="0"/>
              <a:t>Then you must export the custom modules as a new </a:t>
            </a:r>
            <a:r>
              <a:rPr lang="en-US" sz="2300" dirty="0" err="1"/>
              <a:t>page.xml</a:t>
            </a:r>
            <a:r>
              <a:rPr lang="en-US" sz="2300" dirty="0"/>
              <a:t>, requiring you to add all supplemental files needed one at a time without forgetting anything.</a:t>
            </a:r>
          </a:p>
          <a:p>
            <a:pPr marL="529026" indent="-529026">
              <a:spcBef>
                <a:spcPct val="20000"/>
              </a:spcBef>
              <a:buFont typeface="+mj-lt"/>
              <a:buAutoNum type="arabicPeriod"/>
              <a:defRPr/>
            </a:pPr>
            <a:r>
              <a:rPr lang="en-US" sz="2300" dirty="0">
                <a:solidFill>
                  <a:schemeClr val="tx1">
                    <a:alpha val="25000"/>
                  </a:schemeClr>
                </a:solidFill>
              </a:rPr>
              <a:t>After that you have to find a different Arena installation that you can test this </a:t>
            </a:r>
            <a:r>
              <a:rPr lang="en-US" sz="2300" dirty="0" err="1">
                <a:solidFill>
                  <a:schemeClr val="tx1">
                    <a:alpha val="25000"/>
                  </a:schemeClr>
                </a:solidFill>
              </a:rPr>
              <a:t>page.xml</a:t>
            </a:r>
            <a:r>
              <a:rPr lang="en-US" sz="2300" dirty="0">
                <a:solidFill>
                  <a:schemeClr val="tx1">
                    <a:alpha val="25000"/>
                  </a:schemeClr>
                </a:solidFill>
              </a:rPr>
              <a:t> on to make sure that you remembered to include all the files, set the right paths, have the right module settings, etc. If anything is wrong you have to begin all over.</a:t>
            </a:r>
          </a:p>
          <a:p>
            <a:pPr marL="529026" indent="-529026">
              <a:spcBef>
                <a:spcPct val="20000"/>
              </a:spcBef>
              <a:buFont typeface="+mj-lt"/>
              <a:buAutoNum type="arabicPeriod"/>
              <a:defRPr/>
            </a:pPr>
            <a:r>
              <a:rPr lang="en-US" sz="2300" dirty="0">
                <a:solidFill>
                  <a:schemeClr val="tx1">
                    <a:alpha val="25000"/>
                  </a:schemeClr>
                </a:solidFill>
              </a:rPr>
              <a:t>Finally you can upload your </a:t>
            </a:r>
            <a:r>
              <a:rPr lang="en-US" sz="2300" dirty="0" err="1">
                <a:solidFill>
                  <a:schemeClr val="tx1">
                    <a:alpha val="25000"/>
                  </a:schemeClr>
                </a:solidFill>
              </a:rPr>
              <a:t>page.xml</a:t>
            </a:r>
            <a:r>
              <a:rPr lang="en-US" sz="2300" dirty="0">
                <a:solidFill>
                  <a:schemeClr val="tx1">
                    <a:alpha val="25000"/>
                  </a:schemeClr>
                </a:solidFill>
              </a:rPr>
              <a:t> to the community server and announce that it is ready and hope everybody can find the correct version.</a:t>
            </a: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Title 1"/>
          <p:cNvSpPr>
            <a:spLocks noGrp="1"/>
          </p:cNvSpPr>
          <p:nvPr>
            <p:ph type="ctrTitle"/>
          </p:nvPr>
        </p:nvSpPr>
        <p:spPr>
          <a:xfrm>
            <a:off x="4792980" y="1102785"/>
            <a:ext cx="9585960" cy="1960033"/>
          </a:xfrm>
        </p:spPr>
        <p:txBody>
          <a:bodyPr/>
          <a:lstStyle/>
          <a:p>
            <a:pPr eaLnBrk="1" hangingPunct="1"/>
            <a:r>
              <a:rPr lang="en-US" smtClean="0"/>
              <a:t>Package Builder 1.0</a:t>
            </a:r>
          </a:p>
        </p:txBody>
      </p:sp>
      <p:sp>
        <p:nvSpPr>
          <p:cNvPr id="3" name="Subtitle 2"/>
          <p:cNvSpPr>
            <a:spLocks noGrp="1"/>
          </p:cNvSpPr>
          <p:nvPr>
            <p:ph type="subTitle" idx="1"/>
          </p:nvPr>
        </p:nvSpPr>
        <p:spPr>
          <a:xfrm>
            <a:off x="4404360" y="3443818"/>
            <a:ext cx="9974580" cy="1178983"/>
          </a:xfrm>
        </p:spPr>
        <p:txBody>
          <a:bodyPr rtlCol="0">
            <a:normAutofit/>
          </a:bodyPr>
          <a:lstStyle/>
          <a:p>
            <a:pPr>
              <a:defRPr/>
            </a:pPr>
            <a:r>
              <a:rPr lang="en-US" dirty="0" smtClean="0">
                <a:ea typeface="+mn-ea"/>
                <a:cs typeface="+mn-cs"/>
              </a:rPr>
              <a:t>Solutions for the Developer</a:t>
            </a:r>
          </a:p>
        </p:txBody>
      </p:sp>
      <p:sp>
        <p:nvSpPr>
          <p:cNvPr id="6" name="Content Placeholder 2"/>
          <p:cNvSpPr txBox="1">
            <a:spLocks/>
          </p:cNvSpPr>
          <p:nvPr/>
        </p:nvSpPr>
        <p:spPr bwMode="auto">
          <a:xfrm>
            <a:off x="777240" y="4622800"/>
            <a:ext cx="13990320" cy="3894667"/>
          </a:xfrm>
          <a:prstGeom prst="rect">
            <a:avLst/>
          </a:prstGeom>
          <a:noFill/>
          <a:ln w="9525">
            <a:noFill/>
            <a:miter lim="800000"/>
            <a:headEnd/>
            <a:tailEnd/>
          </a:ln>
        </p:spPr>
        <p:txBody>
          <a:bodyPr lIns="141074" tIns="70537" rIns="141074" bIns="70537">
            <a:prstTxWarp prst="textNoShape">
              <a:avLst/>
            </a:prstTxWarp>
          </a:bodyPr>
          <a:lstStyle/>
          <a:p>
            <a:pPr marL="529026" indent="-529026">
              <a:spcBef>
                <a:spcPct val="20000"/>
              </a:spcBef>
              <a:buFont typeface="+mj-lt"/>
              <a:buAutoNum type="arabicPeriod"/>
              <a:defRPr/>
            </a:pPr>
            <a:r>
              <a:rPr lang="en-US" sz="2500" dirty="0"/>
              <a:t>Packager Framework is the underlying system used by Package Builder to build a package.</a:t>
            </a:r>
          </a:p>
          <a:p>
            <a:pPr marL="529026" indent="-529026">
              <a:spcBef>
                <a:spcPct val="20000"/>
              </a:spcBef>
              <a:buFont typeface="+mj-lt"/>
              <a:buAutoNum type="arabicPeriod"/>
              <a:defRPr/>
            </a:pPr>
            <a:r>
              <a:rPr lang="en-US" sz="2500" dirty="0"/>
              <a:t>Package Builder is designed to allow the developer to build, one time, a </a:t>
            </a:r>
            <a:r>
              <a:rPr lang="en-US" sz="2500" dirty="0" err="1"/>
              <a:t>page.xml</a:t>
            </a:r>
            <a:r>
              <a:rPr lang="en-US" sz="2500" dirty="0"/>
              <a:t> template.</a:t>
            </a:r>
          </a:p>
          <a:p>
            <a:pPr marL="529026" indent="-529026">
              <a:spcBef>
                <a:spcPct val="20000"/>
              </a:spcBef>
              <a:buFont typeface="+mj-lt"/>
              <a:buAutoNum type="arabicPeriod"/>
              <a:defRPr/>
            </a:pPr>
            <a:r>
              <a:rPr lang="en-US" sz="2500" dirty="0"/>
              <a:t>When ready to test deployment of the product the developer runs a single .exe (or makes it part of their Release build) that automatically generates a </a:t>
            </a:r>
            <a:r>
              <a:rPr lang="en-US" sz="2500" dirty="0" err="1"/>
              <a:t>page.xml</a:t>
            </a:r>
            <a:r>
              <a:rPr lang="en-US" sz="2500" dirty="0"/>
              <a:t>.</a:t>
            </a:r>
          </a:p>
          <a:p>
            <a:pPr marL="529026" indent="-529026">
              <a:spcBef>
                <a:spcPct val="20000"/>
              </a:spcBef>
              <a:buFont typeface="+mj-lt"/>
              <a:buAutoNum type="arabicPeriod"/>
              <a:defRPr/>
            </a:pPr>
            <a:r>
              <a:rPr lang="en-US" sz="2500" dirty="0"/>
              <a:t>If something is wrong with the template (missing image file for example) the template is modified and built again.</a:t>
            </a:r>
          </a:p>
          <a:p>
            <a:pPr marL="529026" indent="-529026">
              <a:spcBef>
                <a:spcPct val="20000"/>
              </a:spcBef>
              <a:buFont typeface="+mj-lt"/>
              <a:buAutoNum type="arabicPeriod"/>
              <a:defRPr/>
            </a:pPr>
            <a:r>
              <a:rPr lang="en-US" sz="2500" dirty="0"/>
              <a:t>Building the </a:t>
            </a:r>
            <a:r>
              <a:rPr lang="en-US" sz="2500" b="1" i="1" dirty="0"/>
              <a:t>template </a:t>
            </a:r>
            <a:r>
              <a:rPr lang="en-US" sz="2500" dirty="0"/>
              <a:t>takes about as long as the current export process from Arena.</a:t>
            </a:r>
          </a:p>
          <a:p>
            <a:pPr marL="529026" indent="-529026">
              <a:spcBef>
                <a:spcPct val="20000"/>
              </a:spcBef>
              <a:buFont typeface="+mj-lt"/>
              <a:buAutoNum type="arabicPeriod"/>
              <a:defRPr/>
            </a:pPr>
            <a:r>
              <a:rPr lang="en-US" sz="2500" dirty="0"/>
              <a:t>Generating a </a:t>
            </a:r>
            <a:r>
              <a:rPr lang="en-US" sz="2500" dirty="0" err="1"/>
              <a:t>page.xml</a:t>
            </a:r>
            <a:r>
              <a:rPr lang="en-US" sz="2500" dirty="0"/>
              <a:t> takes about 5 seconds and 1 click.</a:t>
            </a:r>
            <a:endParaRPr lang="en-US" sz="2500" dirty="0">
              <a:solidFill>
                <a:schemeClr val="tx1">
                  <a:alpha val="50000"/>
                </a:schemeClr>
              </a:solidFill>
            </a:endParaRPr>
          </a:p>
        </p:txBody>
      </p:sp>
      <p:pic>
        <p:nvPicPr>
          <p:cNvPr id="7" name="Picture 6" descr="Package.png"/>
          <p:cNvPicPr>
            <a:picLocks noChangeAspect="1"/>
          </p:cNvPicPr>
          <p:nvPr/>
        </p:nvPicPr>
        <p:blipFill>
          <a:blip r:embed="rId2"/>
          <a:stretch>
            <a:fillRect/>
          </a:stretch>
        </p:blipFill>
        <p:spPr>
          <a:xfrm>
            <a:off x="685800" y="990600"/>
            <a:ext cx="3505200" cy="3505200"/>
          </a:xfrm>
          <a:prstGeom prst="rect">
            <a:avLst/>
          </a:prstGeom>
        </p:spPr>
      </p:pic>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PB_Package.png"/>
          <p:cNvPicPr>
            <a:picLocks noChangeAspect="1"/>
          </p:cNvPicPr>
          <p:nvPr/>
        </p:nvPicPr>
        <p:blipFill>
          <a:blip r:embed="rId2"/>
          <a:stretch>
            <a:fillRect/>
          </a:stretch>
        </p:blipFill>
        <p:spPr>
          <a:xfrm>
            <a:off x="2628899" y="1130300"/>
            <a:ext cx="10248901" cy="7708900"/>
          </a:xfrm>
          <a:prstGeom prst="rect">
            <a:avLst/>
          </a:prstGeom>
        </p:spPr>
      </p:pic>
      <p:sp>
        <p:nvSpPr>
          <p:cNvPr id="10" name="Rounded Rectangle 9"/>
          <p:cNvSpPr/>
          <p:nvPr/>
        </p:nvSpPr>
        <p:spPr>
          <a:xfrm>
            <a:off x="3238499" y="2002367"/>
            <a:ext cx="9448800" cy="1490133"/>
          </a:xfrm>
          <a:prstGeom prst="roundRect">
            <a:avLst/>
          </a:prstGeom>
          <a:noFill/>
          <a:ln w="50800" cap="rnd">
            <a:solidFill>
              <a:srgbClr val="FFFF00"/>
            </a:solidFill>
          </a:ln>
          <a:effectLst>
            <a:glow rad="101600">
              <a:srgbClr val="FFFF00">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descr="PB_Files.png"/>
          <p:cNvPicPr>
            <a:picLocks noChangeAspect="1"/>
          </p:cNvPicPr>
          <p:nvPr/>
        </p:nvPicPr>
        <p:blipFill>
          <a:blip r:embed="rId2"/>
          <a:stretch>
            <a:fillRect/>
          </a:stretch>
        </p:blipFill>
        <p:spPr>
          <a:xfrm>
            <a:off x="2641599" y="1117600"/>
            <a:ext cx="10236201" cy="7721600"/>
          </a:xfrm>
          <a:prstGeom prst="rect">
            <a:avLst/>
          </a:prstGeom>
        </p:spPr>
      </p:pic>
      <p:sp>
        <p:nvSpPr>
          <p:cNvPr id="17" name="Rounded Rectangle 16"/>
          <p:cNvSpPr/>
          <p:nvPr/>
        </p:nvSpPr>
        <p:spPr>
          <a:xfrm>
            <a:off x="2819400" y="2057400"/>
            <a:ext cx="5181600" cy="1905000"/>
          </a:xfrm>
          <a:prstGeom prst="roundRect">
            <a:avLst/>
          </a:prstGeom>
          <a:noFill/>
          <a:ln w="50800" cap="rnd">
            <a:solidFill>
              <a:srgbClr val="FFFF00"/>
            </a:solidFill>
          </a:ln>
          <a:effectLst>
            <a:glow rad="101600">
              <a:srgbClr val="FFFF00">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sp>
      <p:sp>
        <p:nvSpPr>
          <p:cNvPr id="18" name="Rounded Rectangle 17"/>
          <p:cNvSpPr/>
          <p:nvPr/>
        </p:nvSpPr>
        <p:spPr>
          <a:xfrm>
            <a:off x="7772400" y="2057400"/>
            <a:ext cx="4953000" cy="1905000"/>
          </a:xfrm>
          <a:prstGeom prst="roundRect">
            <a:avLst/>
          </a:prstGeom>
          <a:noFill/>
          <a:ln w="50800" cap="rnd">
            <a:solidFill>
              <a:srgbClr val="FFFF00"/>
            </a:solidFill>
          </a:ln>
          <a:effectLst>
            <a:glow rad="101600">
              <a:srgbClr val="FFFF00">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7"/>
                                        </p:tgtEl>
                                      </p:cBhvr>
                                    </p:animEffect>
                                    <p:set>
                                      <p:cBhvr>
                                        <p:cTn id="12" dur="1" fill="hold">
                                          <p:stCondLst>
                                            <p:cond delay="499"/>
                                          </p:stCondLst>
                                        </p:cTn>
                                        <p:tgtEl>
                                          <p:spTgt spid="17"/>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4" name="Picture 13" descr="PB_Modules.png"/>
          <p:cNvPicPr>
            <a:picLocks noChangeAspect="1"/>
          </p:cNvPicPr>
          <p:nvPr/>
        </p:nvPicPr>
        <p:blipFill>
          <a:blip r:embed="rId2"/>
          <a:stretch>
            <a:fillRect/>
          </a:stretch>
        </p:blipFill>
        <p:spPr>
          <a:xfrm>
            <a:off x="2641600" y="1117600"/>
            <a:ext cx="10236200" cy="7721600"/>
          </a:xfrm>
          <a:prstGeom prst="rect">
            <a:avLst/>
          </a:prstGeom>
        </p:spPr>
      </p:pic>
      <p:sp>
        <p:nvSpPr>
          <p:cNvPr id="5" name="Rounded Rectangle 4"/>
          <p:cNvSpPr/>
          <p:nvPr/>
        </p:nvSpPr>
        <p:spPr>
          <a:xfrm>
            <a:off x="2794000" y="1981200"/>
            <a:ext cx="3733800" cy="6722533"/>
          </a:xfrm>
          <a:prstGeom prst="roundRect">
            <a:avLst/>
          </a:prstGeom>
          <a:noFill/>
          <a:ln w="50800" cap="rnd">
            <a:solidFill>
              <a:srgbClr val="FFFF00"/>
            </a:solidFill>
          </a:ln>
          <a:effectLst>
            <a:glow rad="101600">
              <a:srgbClr val="FFFF00">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sp>
      <p:sp>
        <p:nvSpPr>
          <p:cNvPr id="6" name="Rounded Rectangle 5"/>
          <p:cNvSpPr/>
          <p:nvPr/>
        </p:nvSpPr>
        <p:spPr>
          <a:xfrm>
            <a:off x="6299200" y="2065609"/>
            <a:ext cx="3733800" cy="416837"/>
          </a:xfrm>
          <a:prstGeom prst="roundRect">
            <a:avLst/>
          </a:prstGeom>
          <a:noFill/>
          <a:ln w="50800" cap="rnd">
            <a:solidFill>
              <a:srgbClr val="FFFF00"/>
            </a:solidFill>
          </a:ln>
          <a:effectLst>
            <a:glow rad="101600">
              <a:srgbClr val="FFFF00">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sp>
      <p:sp>
        <p:nvSpPr>
          <p:cNvPr id="7" name="Rounded Rectangle 6"/>
          <p:cNvSpPr/>
          <p:nvPr/>
        </p:nvSpPr>
        <p:spPr>
          <a:xfrm>
            <a:off x="6299200" y="2394355"/>
            <a:ext cx="6553200" cy="419184"/>
          </a:xfrm>
          <a:prstGeom prst="roundRect">
            <a:avLst/>
          </a:prstGeom>
          <a:noFill/>
          <a:ln w="50800" cap="rnd">
            <a:solidFill>
              <a:srgbClr val="FFFF00"/>
            </a:solidFill>
          </a:ln>
          <a:effectLst>
            <a:glow rad="101600">
              <a:srgbClr val="FFFF00">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sp>
      <p:sp>
        <p:nvSpPr>
          <p:cNvPr id="8" name="Rounded Rectangle 7"/>
          <p:cNvSpPr/>
          <p:nvPr/>
        </p:nvSpPr>
        <p:spPr>
          <a:xfrm>
            <a:off x="6299200" y="2759278"/>
            <a:ext cx="6553200" cy="424040"/>
          </a:xfrm>
          <a:prstGeom prst="roundRect">
            <a:avLst/>
          </a:prstGeom>
          <a:noFill/>
          <a:ln w="50800" cap="rnd">
            <a:solidFill>
              <a:srgbClr val="FFFF00"/>
            </a:solidFill>
          </a:ln>
          <a:effectLst>
            <a:glow rad="101600">
              <a:srgbClr val="FFFF00">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sp>
      <p:sp>
        <p:nvSpPr>
          <p:cNvPr id="9" name="Rounded Rectangle 8"/>
          <p:cNvSpPr/>
          <p:nvPr/>
        </p:nvSpPr>
        <p:spPr>
          <a:xfrm>
            <a:off x="6299200" y="3047999"/>
            <a:ext cx="1905000" cy="441123"/>
          </a:xfrm>
          <a:prstGeom prst="roundRect">
            <a:avLst/>
          </a:prstGeom>
          <a:noFill/>
          <a:ln w="50800" cap="rnd">
            <a:solidFill>
              <a:srgbClr val="FFFF00"/>
            </a:solidFill>
          </a:ln>
          <a:effectLst>
            <a:glow rad="101600">
              <a:srgbClr val="FFFF00">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sp>
      <p:sp>
        <p:nvSpPr>
          <p:cNvPr id="10" name="Rounded Rectangle 9"/>
          <p:cNvSpPr/>
          <p:nvPr/>
        </p:nvSpPr>
        <p:spPr>
          <a:xfrm>
            <a:off x="6299200" y="3376246"/>
            <a:ext cx="6553200" cy="406661"/>
          </a:xfrm>
          <a:prstGeom prst="roundRect">
            <a:avLst/>
          </a:prstGeom>
          <a:noFill/>
          <a:ln w="50800" cap="rnd">
            <a:solidFill>
              <a:srgbClr val="FFFF00"/>
            </a:solidFill>
          </a:ln>
          <a:effectLst>
            <a:glow rad="101600">
              <a:srgbClr val="FFFF00">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sp>
      <p:sp>
        <p:nvSpPr>
          <p:cNvPr id="11" name="Rounded Rectangle 10"/>
          <p:cNvSpPr/>
          <p:nvPr/>
        </p:nvSpPr>
        <p:spPr>
          <a:xfrm>
            <a:off x="6299200" y="3701646"/>
            <a:ext cx="6553200" cy="430107"/>
          </a:xfrm>
          <a:prstGeom prst="roundRect">
            <a:avLst/>
          </a:prstGeom>
          <a:noFill/>
          <a:ln w="50800" cap="rnd">
            <a:solidFill>
              <a:srgbClr val="FFFF00"/>
            </a:solidFill>
          </a:ln>
          <a:effectLst>
            <a:glow rad="101600">
              <a:srgbClr val="FFFF00">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sp>
      <p:sp>
        <p:nvSpPr>
          <p:cNvPr id="12" name="Rounded Rectangle 11"/>
          <p:cNvSpPr/>
          <p:nvPr/>
        </p:nvSpPr>
        <p:spPr>
          <a:xfrm>
            <a:off x="6299200" y="4038600"/>
            <a:ext cx="6553200" cy="1676400"/>
          </a:xfrm>
          <a:prstGeom prst="roundRect">
            <a:avLst/>
          </a:prstGeom>
          <a:noFill/>
          <a:ln w="50800" cap="rnd">
            <a:solidFill>
              <a:srgbClr val="FFFF00"/>
            </a:solidFill>
          </a:ln>
          <a:effectLst>
            <a:glow rad="101600">
              <a:srgbClr val="FFFF00">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sp>
      <p:sp>
        <p:nvSpPr>
          <p:cNvPr id="13" name="Rounded Rectangle 12"/>
          <p:cNvSpPr/>
          <p:nvPr/>
        </p:nvSpPr>
        <p:spPr>
          <a:xfrm>
            <a:off x="11099800" y="2057902"/>
            <a:ext cx="1752600" cy="417713"/>
          </a:xfrm>
          <a:prstGeom prst="roundRect">
            <a:avLst/>
          </a:prstGeom>
          <a:noFill/>
          <a:ln w="50800" cap="rnd">
            <a:solidFill>
              <a:srgbClr val="FFFF00"/>
            </a:solidFill>
          </a:ln>
          <a:effectLst>
            <a:glow rad="101600">
              <a:srgbClr val="FFFF00">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par>
                                <p:cTn id="37" presetID="10"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par>
                                <p:cTn id="45" presetID="10" presetClass="entr" presetSubtype="0"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10"/>
                                        </p:tgtEl>
                                      </p:cBhvr>
                                    </p:animEffect>
                                    <p:set>
                                      <p:cBhvr>
                                        <p:cTn id="52" dur="1" fill="hold">
                                          <p:stCondLst>
                                            <p:cond delay="499"/>
                                          </p:stCondLst>
                                        </p:cTn>
                                        <p:tgtEl>
                                          <p:spTgt spid="10"/>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500"/>
                                        <p:tgtEl>
                                          <p:spTgt spid="1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nodeType="clickEffect">
                                  <p:stCondLst>
                                    <p:cond delay="0"/>
                                  </p:stCondLst>
                                  <p:childTnLst>
                                    <p:animEffect transition="out" filter="fade">
                                      <p:cBhvr>
                                        <p:cTn id="59" dur="500"/>
                                        <p:tgtEl>
                                          <p:spTgt spid="11"/>
                                        </p:tgtEl>
                                      </p:cBhvr>
                                    </p:animEffect>
                                    <p:set>
                                      <p:cBhvr>
                                        <p:cTn id="60" dur="1" fill="hold">
                                          <p:stCondLst>
                                            <p:cond delay="499"/>
                                          </p:stCondLst>
                                        </p:cTn>
                                        <p:tgtEl>
                                          <p:spTgt spid="11"/>
                                        </p:tgtEl>
                                        <p:attrNameLst>
                                          <p:attrName>style.visibility</p:attrName>
                                        </p:attrNameLst>
                                      </p:cBhvr>
                                      <p:to>
                                        <p:strVal val="hidden"/>
                                      </p:to>
                                    </p:set>
                                  </p:childTnLst>
                                </p:cTn>
                              </p:par>
                              <p:par>
                                <p:cTn id="61" presetID="10" presetClass="entr" presetSubtype="0" fill="hold" nodeType="with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fade">
                                      <p:cBhvr>
                                        <p:cTn id="63" dur="500"/>
                                        <p:tgtEl>
                                          <p:spTgt spid="12"/>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nodeType="clickEffect">
                                  <p:stCondLst>
                                    <p:cond delay="0"/>
                                  </p:stCondLst>
                                  <p:childTnLst>
                                    <p:animEffect transition="out" filter="fade">
                                      <p:cBhvr>
                                        <p:cTn id="67" dur="500"/>
                                        <p:tgtEl>
                                          <p:spTgt spid="12"/>
                                        </p:tgtEl>
                                      </p:cBhvr>
                                    </p:animEffect>
                                    <p:set>
                                      <p:cBhvr>
                                        <p:cTn id="68" dur="1" fill="hold">
                                          <p:stCondLst>
                                            <p:cond delay="499"/>
                                          </p:stCondLst>
                                        </p:cTn>
                                        <p:tgtEl>
                                          <p:spTgt spid="12"/>
                                        </p:tgtEl>
                                        <p:attrNameLst>
                                          <p:attrName>style.visibility</p:attrName>
                                        </p:attrNameLst>
                                      </p:cBhvr>
                                      <p:to>
                                        <p:strVal val="hidden"/>
                                      </p:to>
                                    </p:set>
                                  </p:childTnLst>
                                </p:cTn>
                              </p:par>
                              <p:par>
                                <p:cTn id="69" presetID="10" presetClass="entr" presetSubtype="0" fill="hold" nodeType="with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fade">
                                      <p:cBhvr>
                                        <p:cTn id="7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6" name="Picture 25" descr="PB_Pages1.png"/>
          <p:cNvPicPr>
            <a:picLocks noChangeAspect="1"/>
          </p:cNvPicPr>
          <p:nvPr/>
        </p:nvPicPr>
        <p:blipFill>
          <a:blip r:embed="rId2"/>
          <a:stretch>
            <a:fillRect/>
          </a:stretch>
        </p:blipFill>
        <p:spPr>
          <a:xfrm>
            <a:off x="2644975" y="1114223"/>
            <a:ext cx="10248900" cy="7708900"/>
          </a:xfrm>
          <a:prstGeom prst="rect">
            <a:avLst/>
          </a:prstGeom>
        </p:spPr>
      </p:pic>
      <p:sp>
        <p:nvSpPr>
          <p:cNvPr id="16" name="Rounded Rectangle 15"/>
          <p:cNvSpPr/>
          <p:nvPr/>
        </p:nvSpPr>
        <p:spPr>
          <a:xfrm>
            <a:off x="2759275" y="1812723"/>
            <a:ext cx="3733800" cy="4648200"/>
          </a:xfrm>
          <a:prstGeom prst="roundRect">
            <a:avLst/>
          </a:prstGeom>
          <a:noFill/>
          <a:ln w="50800" cap="rnd">
            <a:solidFill>
              <a:srgbClr val="FFFF00"/>
            </a:solidFill>
          </a:ln>
          <a:effectLst>
            <a:glow rad="101600">
              <a:srgbClr val="FFFF00">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sp>
      <p:sp>
        <p:nvSpPr>
          <p:cNvPr id="17" name="Rounded Rectangle 16"/>
          <p:cNvSpPr/>
          <p:nvPr/>
        </p:nvSpPr>
        <p:spPr>
          <a:xfrm>
            <a:off x="6388900" y="2101446"/>
            <a:ext cx="1039071" cy="394314"/>
          </a:xfrm>
          <a:prstGeom prst="roundRect">
            <a:avLst/>
          </a:prstGeom>
          <a:noFill/>
          <a:ln w="50800" cap="rnd">
            <a:solidFill>
              <a:srgbClr val="FFFF00"/>
            </a:solidFill>
          </a:ln>
          <a:effectLst>
            <a:glow rad="101600">
              <a:srgbClr val="FFFF00">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sp>
      <p:sp>
        <p:nvSpPr>
          <p:cNvPr id="18" name="Rounded Rectangle 17"/>
          <p:cNvSpPr/>
          <p:nvPr/>
        </p:nvSpPr>
        <p:spPr>
          <a:xfrm>
            <a:off x="6493076" y="2378277"/>
            <a:ext cx="3705056" cy="492892"/>
          </a:xfrm>
          <a:prstGeom prst="roundRect">
            <a:avLst/>
          </a:prstGeom>
          <a:noFill/>
          <a:ln w="50800" cap="rnd">
            <a:solidFill>
              <a:srgbClr val="FFFF00"/>
            </a:solidFill>
          </a:ln>
          <a:effectLst>
            <a:glow rad="101600">
              <a:srgbClr val="FFFF00">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sp>
      <p:sp>
        <p:nvSpPr>
          <p:cNvPr id="19" name="Rounded Rectangle 18"/>
          <p:cNvSpPr/>
          <p:nvPr/>
        </p:nvSpPr>
        <p:spPr>
          <a:xfrm>
            <a:off x="6493075" y="2700028"/>
            <a:ext cx="1928350" cy="424172"/>
          </a:xfrm>
          <a:prstGeom prst="roundRect">
            <a:avLst/>
          </a:prstGeom>
          <a:noFill/>
          <a:ln w="50800" cap="rnd">
            <a:solidFill>
              <a:srgbClr val="FFFF00"/>
            </a:solidFill>
          </a:ln>
          <a:effectLst>
            <a:glow rad="101600">
              <a:srgbClr val="FFFF00">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sp>
      <p:sp>
        <p:nvSpPr>
          <p:cNvPr id="20" name="Rounded Rectangle 19"/>
          <p:cNvSpPr/>
          <p:nvPr/>
        </p:nvSpPr>
        <p:spPr>
          <a:xfrm>
            <a:off x="6493075" y="3019368"/>
            <a:ext cx="1981200" cy="437265"/>
          </a:xfrm>
          <a:prstGeom prst="roundRect">
            <a:avLst/>
          </a:prstGeom>
          <a:noFill/>
          <a:ln w="50800" cap="rnd">
            <a:solidFill>
              <a:srgbClr val="FFFF00"/>
            </a:solidFill>
          </a:ln>
          <a:effectLst>
            <a:glow rad="101600">
              <a:srgbClr val="FFFF00">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sp>
      <p:sp>
        <p:nvSpPr>
          <p:cNvPr id="21" name="Rounded Rectangle 20"/>
          <p:cNvSpPr/>
          <p:nvPr/>
        </p:nvSpPr>
        <p:spPr>
          <a:xfrm>
            <a:off x="6493075" y="3316461"/>
            <a:ext cx="1981200" cy="397410"/>
          </a:xfrm>
          <a:prstGeom prst="roundRect">
            <a:avLst/>
          </a:prstGeom>
          <a:noFill/>
          <a:ln w="50800" cap="rnd">
            <a:solidFill>
              <a:srgbClr val="FFFF00"/>
            </a:solidFill>
          </a:ln>
          <a:effectLst>
            <a:glow rad="101600">
              <a:srgbClr val="FFFF00">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sp>
      <p:sp>
        <p:nvSpPr>
          <p:cNvPr id="22" name="Rounded Rectangle 21"/>
          <p:cNvSpPr/>
          <p:nvPr/>
        </p:nvSpPr>
        <p:spPr>
          <a:xfrm>
            <a:off x="6493075" y="3633484"/>
            <a:ext cx="6032500" cy="1495195"/>
          </a:xfrm>
          <a:prstGeom prst="roundRect">
            <a:avLst/>
          </a:prstGeom>
          <a:noFill/>
          <a:ln w="50800" cap="rnd">
            <a:solidFill>
              <a:srgbClr val="FFFF00"/>
            </a:solidFill>
          </a:ln>
          <a:effectLst>
            <a:glow rad="101600">
              <a:srgbClr val="FFFF00">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sp>
      <p:sp>
        <p:nvSpPr>
          <p:cNvPr id="23" name="Rounded Rectangle 22"/>
          <p:cNvSpPr/>
          <p:nvPr/>
        </p:nvSpPr>
        <p:spPr>
          <a:xfrm>
            <a:off x="6493075" y="5013123"/>
            <a:ext cx="4554873" cy="519535"/>
          </a:xfrm>
          <a:prstGeom prst="roundRect">
            <a:avLst/>
          </a:prstGeom>
          <a:noFill/>
          <a:ln w="50800" cap="rnd">
            <a:solidFill>
              <a:srgbClr val="FFFF00"/>
            </a:solidFill>
          </a:ln>
          <a:effectLst>
            <a:glow rad="101600">
              <a:srgbClr val="FFFF00">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sp>
      <p:sp>
        <p:nvSpPr>
          <p:cNvPr id="24" name="Rounded Rectangle 23"/>
          <p:cNvSpPr/>
          <p:nvPr/>
        </p:nvSpPr>
        <p:spPr>
          <a:xfrm>
            <a:off x="6416876" y="5394123"/>
            <a:ext cx="6108700" cy="2552700"/>
          </a:xfrm>
          <a:prstGeom prst="roundRect">
            <a:avLst/>
          </a:prstGeom>
          <a:noFill/>
          <a:ln w="50800" cap="rnd">
            <a:solidFill>
              <a:srgbClr val="FFFF00"/>
            </a:solidFill>
          </a:ln>
          <a:effectLst>
            <a:glow rad="101600">
              <a:srgbClr val="FFFF00">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sp>
      <p:sp>
        <p:nvSpPr>
          <p:cNvPr id="25" name="Rounded Rectangle 24"/>
          <p:cNvSpPr/>
          <p:nvPr/>
        </p:nvSpPr>
        <p:spPr>
          <a:xfrm>
            <a:off x="11522275" y="2422323"/>
            <a:ext cx="985784" cy="492892"/>
          </a:xfrm>
          <a:prstGeom prst="roundRect">
            <a:avLst/>
          </a:prstGeom>
          <a:noFill/>
          <a:ln w="50800" cap="rnd">
            <a:solidFill>
              <a:srgbClr val="FFFF00"/>
            </a:solidFill>
          </a:ln>
          <a:effectLst>
            <a:glow rad="101600">
              <a:srgbClr val="FFFF00">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6"/>
                                        </p:tgtEl>
                                      </p:cBhvr>
                                    </p:animEffect>
                                    <p:set>
                                      <p:cBhvr>
                                        <p:cTn id="12" dur="1" fill="hold">
                                          <p:stCondLst>
                                            <p:cond delay="499"/>
                                          </p:stCondLst>
                                        </p:cTn>
                                        <p:tgtEl>
                                          <p:spTgt spid="16"/>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17"/>
                                        </p:tgtEl>
                                      </p:cBhvr>
                                    </p:animEffect>
                                    <p:set>
                                      <p:cBhvr>
                                        <p:cTn id="20" dur="1" fill="hold">
                                          <p:stCondLst>
                                            <p:cond delay="499"/>
                                          </p:stCondLst>
                                        </p:cTn>
                                        <p:tgtEl>
                                          <p:spTgt spid="17"/>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18"/>
                                        </p:tgtEl>
                                      </p:cBhvr>
                                    </p:animEffect>
                                    <p:set>
                                      <p:cBhvr>
                                        <p:cTn id="28" dur="1" fill="hold">
                                          <p:stCondLst>
                                            <p:cond delay="499"/>
                                          </p:stCondLst>
                                        </p:cTn>
                                        <p:tgtEl>
                                          <p:spTgt spid="18"/>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19"/>
                                        </p:tgtEl>
                                      </p:cBhvr>
                                    </p:animEffect>
                                    <p:set>
                                      <p:cBhvr>
                                        <p:cTn id="36" dur="1" fill="hold">
                                          <p:stCondLst>
                                            <p:cond delay="499"/>
                                          </p:stCondLst>
                                        </p:cTn>
                                        <p:tgtEl>
                                          <p:spTgt spid="19"/>
                                        </p:tgtEl>
                                        <p:attrNameLst>
                                          <p:attrName>style.visibility</p:attrName>
                                        </p:attrNameLst>
                                      </p:cBhvr>
                                      <p:to>
                                        <p:strVal val="hidden"/>
                                      </p:to>
                                    </p:set>
                                  </p:childTnLst>
                                </p:cTn>
                              </p:par>
                              <p:par>
                                <p:cTn id="37" presetID="10"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500"/>
                                        <p:tgtEl>
                                          <p:spTgt spid="20"/>
                                        </p:tgtEl>
                                      </p:cBhvr>
                                    </p:animEffect>
                                    <p:set>
                                      <p:cBhvr>
                                        <p:cTn id="44" dur="1" fill="hold">
                                          <p:stCondLst>
                                            <p:cond delay="499"/>
                                          </p:stCondLst>
                                        </p:cTn>
                                        <p:tgtEl>
                                          <p:spTgt spid="20"/>
                                        </p:tgtEl>
                                        <p:attrNameLst>
                                          <p:attrName>style.visibility</p:attrName>
                                        </p:attrNameLst>
                                      </p:cBhvr>
                                      <p:to>
                                        <p:strVal val="hidden"/>
                                      </p:to>
                                    </p:set>
                                  </p:childTnLst>
                                </p:cTn>
                              </p:par>
                              <p:par>
                                <p:cTn id="45" presetID="10" presetClass="entr" presetSubtype="0"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21"/>
                                        </p:tgtEl>
                                      </p:cBhvr>
                                    </p:animEffect>
                                    <p:set>
                                      <p:cBhvr>
                                        <p:cTn id="52" dur="1" fill="hold">
                                          <p:stCondLst>
                                            <p:cond delay="499"/>
                                          </p:stCondLst>
                                        </p:cTn>
                                        <p:tgtEl>
                                          <p:spTgt spid="21"/>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nodeType="clickEffect">
                                  <p:stCondLst>
                                    <p:cond delay="0"/>
                                  </p:stCondLst>
                                  <p:childTnLst>
                                    <p:animEffect transition="out" filter="fade">
                                      <p:cBhvr>
                                        <p:cTn id="59" dur="500"/>
                                        <p:tgtEl>
                                          <p:spTgt spid="22"/>
                                        </p:tgtEl>
                                      </p:cBhvr>
                                    </p:animEffect>
                                    <p:set>
                                      <p:cBhvr>
                                        <p:cTn id="60" dur="1" fill="hold">
                                          <p:stCondLst>
                                            <p:cond delay="499"/>
                                          </p:stCondLst>
                                        </p:cTn>
                                        <p:tgtEl>
                                          <p:spTgt spid="22"/>
                                        </p:tgtEl>
                                        <p:attrNameLst>
                                          <p:attrName>style.visibility</p:attrName>
                                        </p:attrNameLst>
                                      </p:cBhvr>
                                      <p:to>
                                        <p:strVal val="hidden"/>
                                      </p:to>
                                    </p:set>
                                  </p:childTnLst>
                                </p:cTn>
                              </p:par>
                              <p:par>
                                <p:cTn id="61" presetID="10" presetClass="entr" presetSubtype="0" fill="hold" nodeType="with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500"/>
                                        <p:tgtEl>
                                          <p:spTgt spid="2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nodeType="clickEffect">
                                  <p:stCondLst>
                                    <p:cond delay="0"/>
                                  </p:stCondLst>
                                  <p:childTnLst>
                                    <p:animEffect transition="out" filter="fade">
                                      <p:cBhvr>
                                        <p:cTn id="67" dur="500"/>
                                        <p:tgtEl>
                                          <p:spTgt spid="23"/>
                                        </p:tgtEl>
                                      </p:cBhvr>
                                    </p:animEffect>
                                    <p:set>
                                      <p:cBhvr>
                                        <p:cTn id="68" dur="1" fill="hold">
                                          <p:stCondLst>
                                            <p:cond delay="499"/>
                                          </p:stCondLst>
                                        </p:cTn>
                                        <p:tgtEl>
                                          <p:spTgt spid="23"/>
                                        </p:tgtEl>
                                        <p:attrNameLst>
                                          <p:attrName>style.visibility</p:attrName>
                                        </p:attrNameLst>
                                      </p:cBhvr>
                                      <p:to>
                                        <p:strVal val="hidden"/>
                                      </p:to>
                                    </p:set>
                                  </p:childTnLst>
                                </p:cTn>
                              </p:par>
                              <p:par>
                                <p:cTn id="69" presetID="10"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xit" presetSubtype="0" fill="hold" nodeType="clickEffect">
                                  <p:stCondLst>
                                    <p:cond delay="0"/>
                                  </p:stCondLst>
                                  <p:childTnLst>
                                    <p:animEffect transition="out" filter="fade">
                                      <p:cBhvr>
                                        <p:cTn id="75" dur="500"/>
                                        <p:tgtEl>
                                          <p:spTgt spid="24"/>
                                        </p:tgtEl>
                                      </p:cBhvr>
                                    </p:animEffect>
                                    <p:set>
                                      <p:cBhvr>
                                        <p:cTn id="76" dur="1" fill="hold">
                                          <p:stCondLst>
                                            <p:cond delay="499"/>
                                          </p:stCondLst>
                                        </p:cTn>
                                        <p:tgtEl>
                                          <p:spTgt spid="24"/>
                                        </p:tgtEl>
                                        <p:attrNameLst>
                                          <p:attrName>style.visibility</p:attrName>
                                        </p:attrNameLst>
                                      </p:cBhvr>
                                      <p:to>
                                        <p:strVal val="hidden"/>
                                      </p:to>
                                    </p:set>
                                  </p:childTnLst>
                                </p:cTn>
                              </p:par>
                              <p:par>
                                <p:cTn id="77" presetID="10" presetClass="entr" presetSubtype="0" fill="hold" nodeType="with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esentation-template">
  <a:themeElements>
    <a:clrScheme name="Custom 5">
      <a:dk1>
        <a:srgbClr val="FFFFFF"/>
      </a:dk1>
      <a:lt1>
        <a:sysClr val="window" lastClr="FFFFFF"/>
      </a:lt1>
      <a:dk2>
        <a:srgbClr val="FFFFFF"/>
      </a:dk2>
      <a:lt2>
        <a:srgbClr val="F8F8F8"/>
      </a:lt2>
      <a:accent1>
        <a:srgbClr val="1587B1"/>
      </a:accent1>
      <a:accent2>
        <a:srgbClr val="00659F"/>
      </a:accent2>
      <a:accent3>
        <a:srgbClr val="969696"/>
      </a:accent3>
      <a:accent4>
        <a:srgbClr val="808080"/>
      </a:accent4>
      <a:accent5>
        <a:srgbClr val="5F5F5F"/>
      </a:accent5>
      <a:accent6>
        <a:srgbClr val="4D4D4D"/>
      </a:accent6>
      <a:hlink>
        <a:srgbClr val="5F5F5F"/>
      </a:hlink>
      <a:folHlink>
        <a:srgbClr val="919191"/>
      </a:folHlink>
    </a:clrScheme>
    <a:fontScheme name="RC">
      <a:majorFont>
        <a:latin typeface="Rockwel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presentation-template.potx</Template>
  <TotalTime>79</TotalTime>
  <Words>1273</Words>
  <Application>Microsoft Macintosh PowerPoint</Application>
  <PresentationFormat>Custom</PresentationFormat>
  <Paragraphs>91</Paragraphs>
  <Slides>24</Slides>
  <Notes>0</Notes>
  <HiddenSlides>0</HiddenSlides>
  <MMClips>0</MMClips>
  <ScaleCrop>false</ScaleCrop>
  <HeadingPairs>
    <vt:vector size="4" baseType="variant">
      <vt:variant>
        <vt:lpstr>Design Template</vt:lpstr>
      </vt:variant>
      <vt:variant>
        <vt:i4>1</vt:i4>
      </vt:variant>
      <vt:variant>
        <vt:lpstr>Slide Titles</vt:lpstr>
      </vt:variant>
      <vt:variant>
        <vt:i4>24</vt:i4>
      </vt:variant>
    </vt:vector>
  </HeadingPairs>
  <TitlesOfParts>
    <vt:vector size="25" baseType="lpstr">
      <vt:lpstr>presentation-template</vt:lpstr>
      <vt:lpstr>Package Builder 1.0</vt:lpstr>
      <vt:lpstr>Package Builder 1.0</vt:lpstr>
      <vt:lpstr>Slide 3</vt:lpstr>
      <vt:lpstr>Slide 4</vt:lpstr>
      <vt:lpstr>Package Builder 1.0</vt:lpstr>
      <vt:lpstr>Slide 6</vt:lpstr>
      <vt:lpstr>Slide 7</vt:lpstr>
      <vt:lpstr>Slide 8</vt:lpstr>
      <vt:lpstr>Slide 9</vt:lpstr>
      <vt:lpstr>Slide 10</vt:lpstr>
      <vt:lpstr>Package Builder 2.0</vt:lpstr>
      <vt:lpstr>Slide 12</vt:lpstr>
      <vt:lpstr>Slide 13</vt:lpstr>
      <vt:lpstr>Package Builder 2.0</vt:lpstr>
      <vt:lpstr>Slide 15</vt:lpstr>
      <vt:lpstr>Slide 16</vt:lpstr>
      <vt:lpstr>Slide 17</vt:lpstr>
      <vt:lpstr>Slide 18</vt:lpstr>
      <vt:lpstr>Package Builder 2.0</vt:lpstr>
      <vt:lpstr>Package Builder 2.0</vt:lpstr>
      <vt:lpstr>Package Builder 2.0</vt:lpstr>
      <vt:lpstr>Slide 22</vt:lpstr>
      <vt:lpstr>Package Builder 2.0</vt:lpstr>
      <vt:lpstr>More Resources </vt:lpstr>
    </vt:vector>
  </TitlesOfParts>
  <Company>High Desert Church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Package Builder 1.0</dc:title>
  <dc:creator>Daniel Hazelbaker</dc:creator>
  <cp:lastModifiedBy>Daniel Hazelbaker</cp:lastModifiedBy>
  <cp:revision>1</cp:revision>
  <dcterms:created xsi:type="dcterms:W3CDTF">2010-10-05T20:46:21Z</dcterms:created>
  <dcterms:modified xsi:type="dcterms:W3CDTF">2010-10-05T22:05:50Z</dcterms:modified>
</cp:coreProperties>
</file>