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6" r:id="rId6"/>
    <p:sldId id="263" r:id="rId7"/>
    <p:sldId id="267" r:id="rId8"/>
    <p:sldId id="265" r:id="rId9"/>
    <p:sldId id="264" r:id="rId10"/>
    <p:sldId id="258" r:id="rId11"/>
    <p:sldId id="268" r:id="rId12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7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3" autoAdjust="0"/>
  </p:normalViewPr>
  <p:slideViewPr>
    <p:cSldViewPr>
      <p:cViewPr varScale="1">
        <p:scale>
          <a:sx n="84" d="100"/>
          <a:sy n="84" d="100"/>
        </p:scale>
        <p:origin x="-108" y="-7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This</a:t>
            </a:r>
            <a:r>
              <a:rPr lang="en-US" baseline="0" dirty="0" smtClean="0"/>
              <a:t> should bundle/zip quite nicely.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ck.airdo@cccev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ena/default.aspx?page=34&amp;pageid=3418&amp;tab=PageDetails&amp;refreshcache=true" TargetMode="External"/><Relationship Id="rId2" Type="http://schemas.openxmlformats.org/officeDocument/2006/relationships/hyperlink" Target="http://localhost/Arena/default.aspx?page=3418&amp;refreshcache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discussion about creating reusable </a:t>
            </a:r>
            <a:r>
              <a:rPr lang="en-US" i="1" dirty="0" smtClean="0"/>
              <a:t>basic</a:t>
            </a:r>
            <a:r>
              <a:rPr lang="en-US" dirty="0" smtClean="0"/>
              <a:t> template sets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363200" y="6172200"/>
            <a:ext cx="4876800" cy="2093844"/>
          </a:xfrm>
        </p:spPr>
        <p:txBody>
          <a:bodyPr>
            <a:normAutofit/>
          </a:bodyPr>
          <a:lstStyle/>
          <a:p>
            <a:r>
              <a:rPr lang="en-US" dirty="0" smtClean="0"/>
              <a:t>Nick Airdo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nick.airdo@cccev.com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airdo</a:t>
            </a:r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depends highly on your design &amp; layout</a:t>
            </a:r>
          </a:p>
          <a:p>
            <a:pPr lvl="1"/>
            <a:r>
              <a:rPr lang="en-US" dirty="0" smtClean="0"/>
              <a:t>Home Page</a:t>
            </a:r>
          </a:p>
          <a:p>
            <a:pPr lvl="1"/>
            <a:r>
              <a:rPr lang="en-US" dirty="0" smtClean="0"/>
              <a:t>Sub Page</a:t>
            </a:r>
          </a:p>
          <a:p>
            <a:pPr lvl="1"/>
            <a:r>
              <a:rPr lang="en-US" dirty="0" smtClean="0"/>
              <a:t>Wide Page</a:t>
            </a:r>
          </a:p>
          <a:p>
            <a:r>
              <a:rPr lang="en-US" dirty="0" smtClean="0"/>
              <a:t>Unless your templates are “full” width you’ll want a </a:t>
            </a:r>
            <a:r>
              <a:rPr lang="en-US" b="1" dirty="0" smtClean="0"/>
              <a:t>wide</a:t>
            </a:r>
            <a:r>
              <a:rPr lang="en-US" dirty="0" smtClean="0"/>
              <a:t> one for certain ‘public’ Arena 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971800"/>
            <a:ext cx="1423416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Templates\Custom\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&lt;ORGID&gt;</a:t>
            </a:r>
            <a:r>
              <a:rPr lang="en-US" dirty="0" smtClean="0"/>
              <a:t>\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&lt;SetName&gt;</a:t>
            </a:r>
            <a:r>
              <a:rPr lang="en-US" dirty="0" smtClean="0"/>
              <a:t>\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&lt;Template1Name&gt;</a:t>
            </a:r>
            <a:r>
              <a:rPr lang="en-US" dirty="0" smtClean="0"/>
              <a:t>.ascx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&lt;Template2Name&gt;</a:t>
            </a:r>
            <a:r>
              <a:rPr lang="en-US" dirty="0" smtClean="0"/>
              <a:t>.ascx</a:t>
            </a:r>
          </a:p>
          <a:p>
            <a:pPr lvl="1">
              <a:buNone/>
            </a:pPr>
            <a:r>
              <a:rPr lang="en-US" dirty="0" smtClean="0"/>
              <a:t>	css\</a:t>
            </a:r>
          </a:p>
          <a:p>
            <a:pPr lvl="1">
              <a:buNone/>
            </a:pPr>
            <a:r>
              <a:rPr lang="en-US" dirty="0" smtClean="0"/>
              <a:t>	js\</a:t>
            </a:r>
          </a:p>
          <a:p>
            <a:pPr lvl="1">
              <a:buNone/>
            </a:pPr>
            <a:r>
              <a:rPr lang="en-US" dirty="0" smtClean="0"/>
              <a:t>	img\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templates in a set</a:t>
            </a:r>
          </a:p>
          <a:p>
            <a:r>
              <a:rPr lang="en-US" dirty="0" smtClean="0"/>
              <a:t>Standard content areas (aka panes)</a:t>
            </a:r>
          </a:p>
          <a:p>
            <a:r>
              <a:rPr lang="en-US" dirty="0" smtClean="0"/>
              <a:t>Standard names of content areas</a:t>
            </a:r>
          </a:p>
          <a:p>
            <a:r>
              <a:rPr lang="en-US" dirty="0" smtClean="0"/>
              <a:t>CSS for styling and layout</a:t>
            </a:r>
          </a:p>
          <a:p>
            <a:r>
              <a:rPr lang="en-US" dirty="0" smtClean="0"/>
              <a:t>Structure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Content Areas?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moving your pages from one template to another easier</a:t>
            </a:r>
          </a:p>
          <a:p>
            <a:r>
              <a:rPr lang="en-US" dirty="0" smtClean="0"/>
              <a:t>Will probably want a few different standard layouts (this will make your template more appealing/usable)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3100" y="3581400"/>
            <a:ext cx="122682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tIns="137160" bIns="13716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Top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3100" y="5540514"/>
            <a:ext cx="122682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tIns="137160" bIns="13716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Bottom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3100" y="4549914"/>
            <a:ext cx="22479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tIns="137160" bIns="13716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Left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11000" y="4549914"/>
            <a:ext cx="24003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tIns="137160" bIns="13716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Right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4549914"/>
            <a:ext cx="71628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tIns="137160" bIns="13716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Center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“settings” but…</a:t>
            </a:r>
          </a:p>
          <a:p>
            <a:r>
              <a:rPr lang="en-US" dirty="0" smtClean="0"/>
              <a:t>They should only be of render type textbox</a:t>
            </a:r>
          </a:p>
          <a:p>
            <a:r>
              <a:rPr lang="en-US" dirty="0" smtClean="0"/>
              <a:t>Template settings are actually set on “page” instances, not the template.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Settings?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Template settings are actually set on a “page”, so…</a:t>
            </a:r>
          </a:p>
          <a:p>
            <a:r>
              <a:rPr lang="en-US" dirty="0" smtClean="0"/>
              <a:t>Hardcode into template:</a:t>
            </a:r>
          </a:p>
          <a:p>
            <a:pPr lvl="1">
              <a:buNone/>
            </a:pPr>
            <a:r>
              <a:rPr lang="en-US" sz="4800" dirty="0" err="1" smtClean="0">
                <a:solidFill>
                  <a:srgbClr val="2B91AF"/>
                </a:solidFill>
                <a:latin typeface="Consolas"/>
              </a:rPr>
              <a:t>BasePage.</a:t>
            </a:r>
            <a:r>
              <a:rPr lang="en-US" sz="4800" dirty="0" err="1" smtClean="0">
                <a:solidFill>
                  <a:schemeClr val="bg1"/>
                </a:solidFill>
                <a:latin typeface="Consolas"/>
              </a:rPr>
              <a:t>AddCssLink</a:t>
            </a:r>
            <a:r>
              <a:rPr lang="en-US" sz="4800" dirty="0" smtClean="0">
                <a:solidFill>
                  <a:schemeClr val="bg1"/>
                </a:solidFill>
                <a:latin typeface="Consolas"/>
              </a:rPr>
              <a:t>(Page, </a:t>
            </a:r>
            <a:r>
              <a:rPr lang="en-US" sz="4800" dirty="0" smtClean="0">
                <a:solidFill>
                  <a:srgbClr val="A31515"/>
                </a:solidFill>
                <a:latin typeface="Consolas"/>
              </a:rPr>
              <a:t>"~/Templates/</a:t>
            </a:r>
            <a:r>
              <a:rPr lang="en-US" sz="4800" dirty="0" err="1" smtClean="0">
                <a:solidFill>
                  <a:srgbClr val="A31515"/>
                </a:solidFill>
                <a:latin typeface="Consolas"/>
              </a:rPr>
              <a:t>Cccev</a:t>
            </a:r>
            <a:r>
              <a:rPr lang="en-US" sz="4800" dirty="0" smtClean="0">
                <a:solidFill>
                  <a:srgbClr val="A31515"/>
                </a:solidFill>
                <a:latin typeface="Consolas"/>
              </a:rPr>
              <a:t>/Liger/</a:t>
            </a:r>
            <a:r>
              <a:rPr lang="en-US" sz="4800" dirty="0" err="1" smtClean="0">
                <a:solidFill>
                  <a:srgbClr val="A31515"/>
                </a:solidFill>
                <a:latin typeface="Consolas"/>
              </a:rPr>
              <a:t>css</a:t>
            </a:r>
            <a:r>
              <a:rPr lang="en-US" sz="4800" dirty="0" smtClean="0">
                <a:solidFill>
                  <a:srgbClr val="A31515"/>
                </a:solidFill>
                <a:latin typeface="Consolas"/>
              </a:rPr>
              <a:t>/wide-page.css");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Or try using a module that injects a particular style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/>
              <a:t>Templates\Custom\RC\2010</a:t>
            </a:r>
          </a:p>
          <a:p>
            <a:r>
              <a:rPr lang="en-US" sz="3200" dirty="0" smtClean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localhost/Arena/default.aspx?page=3418&amp;refreshcache=true</a:t>
            </a:r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localhost/Arena/default.aspx?page=34&amp;pageid=3418&amp;tab=PageDetails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style sheet to control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Import/Export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Perhaps in the future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839200" y="3657600"/>
            <a:ext cx="4495800" cy="4524955"/>
            <a:chOff x="8839200" y="3657600"/>
            <a:chExt cx="4495800" cy="4524955"/>
          </a:xfrm>
        </p:grpSpPr>
        <p:pic>
          <p:nvPicPr>
            <p:cNvPr id="5" name="Picture 4" descr="Magic8B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0" y="3657600"/>
              <a:ext cx="4495800" cy="4524955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0363200" y="5181600"/>
              <a:ext cx="1447800" cy="1447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407543">
              <a:off x="10662159" y="5354583"/>
              <a:ext cx="1067973" cy="958049"/>
            </a:xfrm>
            <a:prstGeom prst="triangle">
              <a:avLst>
                <a:gd name="adj" fmla="val 50012"/>
              </a:avLst>
            </a:prstGeom>
            <a:solidFill>
              <a:srgbClr val="2E07BF"/>
            </a:solidFill>
            <a:ln>
              <a:noFill/>
            </a:ln>
            <a:effectLst>
              <a:softEdge rad="12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9144" rtlCol="0" anchor="t" anchorCtr="0"/>
            <a:lstStyle/>
            <a:p>
              <a:pPr algn="ctr"/>
              <a:r>
                <a:rPr lang="en-US" sz="1200" dirty="0" smtClean="0"/>
                <a:t>Ask</a:t>
              </a:r>
            </a:p>
            <a:p>
              <a:pPr algn="ctr"/>
              <a:r>
                <a:rPr lang="en-US" sz="1200" dirty="0" smtClean="0"/>
                <a:t>Later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1858</TotalTime>
  <Words>227</Words>
  <Application>Microsoft Office PowerPoint</Application>
  <PresentationFormat>Custom</PresentationFormat>
  <Paragraphs>65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presentation-template</vt:lpstr>
      <vt:lpstr>Templates</vt:lpstr>
      <vt:lpstr>Topics</vt:lpstr>
      <vt:lpstr>Standard Content Areas?</vt:lpstr>
      <vt:lpstr>Basic Layout</vt:lpstr>
      <vt:lpstr>Template Settings</vt:lpstr>
      <vt:lpstr>Template Settings?</vt:lpstr>
      <vt:lpstr>Demo</vt:lpstr>
      <vt:lpstr>It’s in the Style</vt:lpstr>
      <vt:lpstr>Template Import/Export</vt:lpstr>
      <vt:lpstr>Number of Templates</vt:lpstr>
      <vt:lpstr>Suggested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Nick Airdo</dc:creator>
  <cp:lastModifiedBy>Nick Airdo</cp:lastModifiedBy>
  <cp:revision>24</cp:revision>
  <dcterms:created xsi:type="dcterms:W3CDTF">2010-10-01T17:28:34Z</dcterms:created>
  <dcterms:modified xsi:type="dcterms:W3CDTF">2010-10-03T00:28:46Z</dcterms:modified>
</cp:coreProperties>
</file>