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79" d="100"/>
          <a:sy n="79" d="100"/>
        </p:scale>
        <p:origin x="-312" y="-102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ef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ef.codeplex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the heck is MEF?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why should I care?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91800" y="6324600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 smtClean="0"/>
              <a:t>Jason Offutt</a:t>
            </a:r>
          </a:p>
          <a:p>
            <a:pPr algn="r"/>
            <a:r>
              <a:rPr lang="en-US" sz="1800" dirty="0" smtClean="0"/>
              <a:t>Software Engineer</a:t>
            </a:r>
          </a:p>
          <a:p>
            <a:pPr algn="r"/>
            <a:r>
              <a:rPr lang="en-US" sz="1800" dirty="0" smtClean="0"/>
              <a:t>Central Christian Church</a:t>
            </a:r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/>
              <a:t>Email: jason.offutt@cccev.com</a:t>
            </a:r>
          </a:p>
          <a:p>
            <a:pPr algn="r"/>
            <a:r>
              <a:rPr lang="en-US" sz="1800" dirty="0" smtClean="0"/>
              <a:t>Twitter: @JasonOffutt </a:t>
            </a:r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Extensibility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3261782"/>
            <a:ext cx="13990320" cy="5501218"/>
          </a:xfrm>
        </p:spPr>
        <p:txBody>
          <a:bodyPr/>
          <a:lstStyle/>
          <a:p>
            <a:r>
              <a:rPr lang="en-US" dirty="0" smtClean="0"/>
              <a:t>Originally an Open Source project started by Microsoft developers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mef.codeplex.com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comes baked into .NET 4.0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Included in System.ComponentModel.Composition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 should care because?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/>
          <a:lstStyle/>
          <a:p>
            <a:r>
              <a:rPr lang="en-US" dirty="0" smtClean="0"/>
              <a:t>It allows us to make our code more like Legos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Modular &amp; pluggable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Encapsulated functionality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dependent on other </a:t>
            </a:r>
          </a:p>
          <a:p>
            <a:pPr lvl="1">
              <a:buNone/>
            </a:pPr>
            <a:r>
              <a:rPr lang="en-US" dirty="0" smtClean="0"/>
              <a:t>   components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1200" y="4114800"/>
            <a:ext cx="4572000" cy="4152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MEF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Act as an IoC container</a:t>
            </a:r>
          </a:p>
          <a:p>
            <a:r>
              <a:rPr lang="en-US" dirty="0" smtClean="0"/>
              <a:t>Manage dependency injection without tons of configuration</a:t>
            </a:r>
          </a:p>
          <a:p>
            <a:r>
              <a:rPr lang="en-US" dirty="0" smtClean="0"/>
              <a:t>Plays match-maker for your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“You use MEF to manage a set of unknown things. You use IoC containers to mange a set of known things.” – Glenn Block (MEF project manager)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Arena benefit from MEF?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04582"/>
            <a:ext cx="139903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MEF can simplify the way we do dependency </a:t>
            </a:r>
            <a:r>
              <a:rPr lang="en-US" dirty="0" smtClean="0"/>
              <a:t>injection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code to maintain!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No need for configuration in web.config or Arena Org Settings and Lookups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MEF will dynamically load the correct object based on the contract/interface declared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Allows for lazy-loading objects to delay expensive database calls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Arena benefit from MEF?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/>
          <a:lstStyle/>
          <a:p>
            <a:r>
              <a:rPr lang="en-US" dirty="0" smtClean="0"/>
              <a:t>Allows us to keep our components very loosely coupled</a:t>
            </a:r>
          </a:p>
          <a:p>
            <a:endParaRPr lang="en-US" dirty="0" smtClean="0"/>
          </a:p>
          <a:p>
            <a:r>
              <a:rPr lang="en-US" dirty="0" smtClean="0"/>
              <a:t>Makes it easier to write testable code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Less energy required to engineer our own “seams” for unit testing. If you need a “fake” object, just use MEF to import it into your unit tests.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/>
          <a:lstStyle/>
          <a:p>
            <a:r>
              <a:rPr lang="en-US" dirty="0" smtClean="0"/>
              <a:t>It’s baked right into .NET 4.0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When Arena supports .NET 4.0, it can be used anywhere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If you’re impatient, you can download the binaries for .NET 3.5 from </a:t>
            </a:r>
            <a:r>
              <a:rPr lang="en-US" dirty="0" smtClean="0">
                <a:hlinkClick r:id="rId2"/>
              </a:rPr>
              <a:t>mef.codeplex.com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200400"/>
            <a:ext cx="13990320" cy="1524000"/>
          </a:xfrm>
        </p:spPr>
        <p:txBody>
          <a:bodyPr/>
          <a:lstStyle/>
          <a:p>
            <a:r>
              <a:rPr lang="en-US" dirty="0" smtClean="0"/>
              <a:t>Less talking, more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294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the heck is MEF?</vt:lpstr>
      <vt:lpstr>Managed Extensibility Framework</vt:lpstr>
      <vt:lpstr>And I should care because?</vt:lpstr>
      <vt:lpstr>So what can MEF do?</vt:lpstr>
      <vt:lpstr>How can Arena benefit from MEF?</vt:lpstr>
      <vt:lpstr>How can Arena benefit from MEF?</vt:lpstr>
      <vt:lpstr>When can we use it?</vt:lpstr>
      <vt:lpstr>Less talking, more code!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83</cp:revision>
  <dcterms:created xsi:type="dcterms:W3CDTF">2010-09-20T18:24:07Z</dcterms:created>
  <dcterms:modified xsi:type="dcterms:W3CDTF">2010-09-29T16:35:53Z</dcterms:modified>
</cp:coreProperties>
</file>