
<file path=[Content_Types].xml><?xml version="1.0" encoding="utf-8"?>
<Types xmlns="http://schemas.openxmlformats.org/package/2006/content-types">
  <Override PartName="/ppt/slides/slide1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slideLayouts/slideLayout5.xml" ContentType="application/vnd.openxmlformats-officedocument.presentationml.slideLayout+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slideLayouts/slideLayout12.xml" ContentType="application/vnd.openxmlformats-officedocument.presentationml.slideLayout+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29"/>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5544800" cy="9144000"/>
  <p:notesSz cx="6858000" cy="9144000"/>
  <p:defaultTextStyle>
    <a:defPPr>
      <a:defRPr lang="en-US"/>
    </a:defPPr>
    <a:lvl1pPr marL="0" algn="l" defTabSz="1410736" rtl="0" eaLnBrk="1" latinLnBrk="0" hangingPunct="1">
      <a:defRPr sz="2800" kern="1200">
        <a:solidFill>
          <a:schemeClr val="tx1"/>
        </a:solidFill>
        <a:latin typeface="+mn-lt"/>
        <a:ea typeface="+mn-ea"/>
        <a:cs typeface="+mn-cs"/>
      </a:defRPr>
    </a:lvl1pPr>
    <a:lvl2pPr marL="705368" algn="l" defTabSz="1410736" rtl="0" eaLnBrk="1" latinLnBrk="0" hangingPunct="1">
      <a:defRPr sz="2800" kern="1200">
        <a:solidFill>
          <a:schemeClr val="tx1"/>
        </a:solidFill>
        <a:latin typeface="+mn-lt"/>
        <a:ea typeface="+mn-ea"/>
        <a:cs typeface="+mn-cs"/>
      </a:defRPr>
    </a:lvl2pPr>
    <a:lvl3pPr marL="1410736" algn="l" defTabSz="1410736" rtl="0" eaLnBrk="1" latinLnBrk="0" hangingPunct="1">
      <a:defRPr sz="2800" kern="1200">
        <a:solidFill>
          <a:schemeClr val="tx1"/>
        </a:solidFill>
        <a:latin typeface="+mn-lt"/>
        <a:ea typeface="+mn-ea"/>
        <a:cs typeface="+mn-cs"/>
      </a:defRPr>
    </a:lvl3pPr>
    <a:lvl4pPr marL="2116104" algn="l" defTabSz="1410736" rtl="0" eaLnBrk="1" latinLnBrk="0" hangingPunct="1">
      <a:defRPr sz="2800" kern="1200">
        <a:solidFill>
          <a:schemeClr val="tx1"/>
        </a:solidFill>
        <a:latin typeface="+mn-lt"/>
        <a:ea typeface="+mn-ea"/>
        <a:cs typeface="+mn-cs"/>
      </a:defRPr>
    </a:lvl4pPr>
    <a:lvl5pPr marL="2821473" algn="l" defTabSz="1410736" rtl="0" eaLnBrk="1" latinLnBrk="0" hangingPunct="1">
      <a:defRPr sz="2800" kern="1200">
        <a:solidFill>
          <a:schemeClr val="tx1"/>
        </a:solidFill>
        <a:latin typeface="+mn-lt"/>
        <a:ea typeface="+mn-ea"/>
        <a:cs typeface="+mn-cs"/>
      </a:defRPr>
    </a:lvl5pPr>
    <a:lvl6pPr marL="3526841" algn="l" defTabSz="1410736" rtl="0" eaLnBrk="1" latinLnBrk="0" hangingPunct="1">
      <a:defRPr sz="2800" kern="1200">
        <a:solidFill>
          <a:schemeClr val="tx1"/>
        </a:solidFill>
        <a:latin typeface="+mn-lt"/>
        <a:ea typeface="+mn-ea"/>
        <a:cs typeface="+mn-cs"/>
      </a:defRPr>
    </a:lvl6pPr>
    <a:lvl7pPr marL="4232209" algn="l" defTabSz="1410736" rtl="0" eaLnBrk="1" latinLnBrk="0" hangingPunct="1">
      <a:defRPr sz="2800" kern="1200">
        <a:solidFill>
          <a:schemeClr val="tx1"/>
        </a:solidFill>
        <a:latin typeface="+mn-lt"/>
        <a:ea typeface="+mn-ea"/>
        <a:cs typeface="+mn-cs"/>
      </a:defRPr>
    </a:lvl7pPr>
    <a:lvl8pPr marL="4937577" algn="l" defTabSz="1410736" rtl="0" eaLnBrk="1" latinLnBrk="0" hangingPunct="1">
      <a:defRPr sz="2800" kern="1200">
        <a:solidFill>
          <a:schemeClr val="tx1"/>
        </a:solidFill>
        <a:latin typeface="+mn-lt"/>
        <a:ea typeface="+mn-ea"/>
        <a:cs typeface="+mn-cs"/>
      </a:defRPr>
    </a:lvl8pPr>
    <a:lvl9pPr marL="5642945" algn="l" defTabSz="1410736" rtl="0" eaLnBrk="1" latinLnBrk="0" hangingPunct="1">
      <a:defRPr sz="2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84343" autoAdjust="0"/>
  </p:normalViewPr>
  <p:slideViewPr>
    <p:cSldViewPr>
      <p:cViewPr varScale="1">
        <p:scale>
          <a:sx n="79" d="100"/>
          <a:sy n="79" d="100"/>
        </p:scale>
        <p:origin x="-144" y="-144"/>
      </p:cViewPr>
      <p:guideLst>
        <p:guide orient="horz" pos="2880"/>
        <p:guide pos="489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A468CB-C26E-414D-9189-B9A62FE5FCA6}" type="datetimeFigureOut">
              <a:rPr lang="en-US" smtClean="0"/>
              <a:pPr/>
              <a:t>10/5/10</a:t>
            </a:fld>
            <a:endParaRPr lang="en-US"/>
          </a:p>
        </p:txBody>
      </p:sp>
      <p:sp>
        <p:nvSpPr>
          <p:cNvPr id="4" name="Slide Image Placeholder 3"/>
          <p:cNvSpPr>
            <a:spLocks noGrp="1" noRot="1" noChangeAspect="1"/>
          </p:cNvSpPr>
          <p:nvPr>
            <p:ph type="sldImg" idx="2"/>
          </p:nvPr>
        </p:nvSpPr>
        <p:spPr>
          <a:xfrm>
            <a:off x="514350" y="685800"/>
            <a:ext cx="58293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4A4A6F-04C1-42F4-AED1-5A2207738D2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65860" y="2840572"/>
            <a:ext cx="13213080" cy="1960033"/>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2331720" y="5181600"/>
            <a:ext cx="10881360" cy="2336800"/>
          </a:xfrm>
        </p:spPr>
        <p:txBody>
          <a:bodyPr/>
          <a:lstStyle>
            <a:lvl1pPr marL="0" indent="0" algn="ctr">
              <a:buNone/>
              <a:defRPr>
                <a:solidFill>
                  <a:schemeClr val="tx1">
                    <a:tint val="75000"/>
                  </a:schemeClr>
                </a:solidFill>
              </a:defRPr>
            </a:lvl1pPr>
            <a:lvl2pPr marL="705368" indent="0" algn="ctr">
              <a:buNone/>
              <a:defRPr>
                <a:solidFill>
                  <a:schemeClr val="tx1">
                    <a:tint val="75000"/>
                  </a:schemeClr>
                </a:solidFill>
              </a:defRPr>
            </a:lvl2pPr>
            <a:lvl3pPr marL="1410736" indent="0" algn="ctr">
              <a:buNone/>
              <a:defRPr>
                <a:solidFill>
                  <a:schemeClr val="tx1">
                    <a:tint val="75000"/>
                  </a:schemeClr>
                </a:solidFill>
              </a:defRPr>
            </a:lvl3pPr>
            <a:lvl4pPr marL="2116104" indent="0" algn="ctr">
              <a:buNone/>
              <a:defRPr>
                <a:solidFill>
                  <a:schemeClr val="tx1">
                    <a:tint val="75000"/>
                  </a:schemeClr>
                </a:solidFill>
              </a:defRPr>
            </a:lvl4pPr>
            <a:lvl5pPr marL="2821473" indent="0" algn="ctr">
              <a:buNone/>
              <a:defRPr>
                <a:solidFill>
                  <a:schemeClr val="tx1">
                    <a:tint val="75000"/>
                  </a:schemeClr>
                </a:solidFill>
              </a:defRPr>
            </a:lvl5pPr>
            <a:lvl6pPr marL="3526841" indent="0" algn="ctr">
              <a:buNone/>
              <a:defRPr>
                <a:solidFill>
                  <a:schemeClr val="tx1">
                    <a:tint val="75000"/>
                  </a:schemeClr>
                </a:solidFill>
              </a:defRPr>
            </a:lvl6pPr>
            <a:lvl7pPr marL="4232209" indent="0" algn="ctr">
              <a:buNone/>
              <a:defRPr>
                <a:solidFill>
                  <a:schemeClr val="tx1">
                    <a:tint val="75000"/>
                  </a:schemeClr>
                </a:solidFill>
              </a:defRPr>
            </a:lvl7pPr>
            <a:lvl8pPr marL="4937577" indent="0" algn="ctr">
              <a:buNone/>
              <a:defRPr>
                <a:solidFill>
                  <a:schemeClr val="tx1">
                    <a:tint val="75000"/>
                  </a:schemeClr>
                </a:solidFill>
              </a:defRPr>
            </a:lvl8pPr>
            <a:lvl9pPr marL="5642945"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82E5D003-9D98-4EC5-8C49-449A98B92177}" type="datetimeFigureOut">
              <a:rPr lang="en-US" smtClean="0"/>
              <a:pPr/>
              <a:t>10/5/10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54F2B3-B40E-4E9A-B5D7-1B2D3DC8B405}" type="slidenum">
              <a:rPr lang="en-US" smtClean="0"/>
              <a:pPr/>
              <a:t>‹#›</a:t>
            </a:fld>
            <a:endParaRPr lang="en-US" dirty="0"/>
          </a:p>
        </p:txBody>
      </p:sp>
      <p:sp>
        <p:nvSpPr>
          <p:cNvPr id="10" name="Text Placeholder 9"/>
          <p:cNvSpPr>
            <a:spLocks noGrp="1"/>
          </p:cNvSpPr>
          <p:nvPr>
            <p:ph type="body" sz="quarter" idx="13" hasCustomPrompt="1"/>
          </p:nvPr>
        </p:nvSpPr>
        <p:spPr>
          <a:xfrm>
            <a:off x="10409583" y="6211956"/>
            <a:ext cx="4876800" cy="1941444"/>
          </a:xfrm>
        </p:spPr>
        <p:txBody>
          <a:bodyPr/>
          <a:lstStyle>
            <a:lvl1pPr algn="r">
              <a:buNone/>
              <a:defRPr sz="1800" baseline="0"/>
            </a:lvl1pPr>
          </a:lstStyle>
          <a:p>
            <a:pPr lvl="0"/>
            <a:r>
              <a:rPr lang="en-US" dirty="0" smtClean="0"/>
              <a:t>&lt;NAME&gt;</a:t>
            </a:r>
            <a:br>
              <a:rPr lang="en-US" dirty="0" smtClean="0"/>
            </a:br>
            <a:r>
              <a:rPr lang="en-US" dirty="0" smtClean="0"/>
              <a:t>&lt;TITLE&gt;</a:t>
            </a:r>
            <a:br>
              <a:rPr lang="en-US" dirty="0" smtClean="0"/>
            </a:br>
            <a:r>
              <a:rPr lang="en-US" dirty="0" smtClean="0"/>
              <a:t>&lt;ORGANIZATION&gt;</a:t>
            </a:r>
            <a:br>
              <a:rPr lang="en-US" dirty="0" smtClean="0"/>
            </a:br>
            <a:r>
              <a:rPr lang="en-US" dirty="0" smtClean="0"/>
              <a:t/>
            </a:r>
            <a:br>
              <a:rPr lang="en-US" dirty="0" smtClean="0"/>
            </a:br>
            <a:r>
              <a:rPr lang="en-US" dirty="0" smtClean="0"/>
              <a:t>Email: &lt;EMAIL&gt;</a:t>
            </a:r>
            <a:br>
              <a:rPr lang="en-US" dirty="0" smtClean="0"/>
            </a:br>
            <a:r>
              <a:rPr lang="en-US" dirty="0" smtClean="0"/>
              <a:t>Twitter: &lt;@USER&gt;</a:t>
            </a:r>
            <a:endParaRPr lang="en-US" dirty="0"/>
          </a:p>
        </p:txBody>
      </p:sp>
      <p:sp>
        <p:nvSpPr>
          <p:cNvPr id="11" name="TextBox 10"/>
          <p:cNvSpPr txBox="1"/>
          <p:nvPr userDrawn="1"/>
        </p:nvSpPr>
        <p:spPr>
          <a:xfrm>
            <a:off x="12877800" y="8153400"/>
            <a:ext cx="2362200" cy="369332"/>
          </a:xfrm>
          <a:prstGeom prst="rect">
            <a:avLst/>
          </a:prstGeom>
          <a:noFill/>
        </p:spPr>
        <p:txBody>
          <a:bodyPr wrap="square" rtlCol="0">
            <a:spAutoFit/>
          </a:bodyPr>
          <a:lstStyle/>
          <a:p>
            <a:pPr algn="r"/>
            <a:r>
              <a:rPr lang="en-US" sz="1800" dirty="0" smtClean="0">
                <a:solidFill>
                  <a:schemeClr val="accent1">
                    <a:lumMod val="60000"/>
                    <a:lumOff val="40000"/>
                  </a:schemeClr>
                </a:solidFill>
              </a:rPr>
              <a:t>#RefreshCache</a:t>
            </a:r>
            <a:endParaRPr lang="en-US" sz="1800" dirty="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E5D003-9D98-4EC5-8C49-449A98B92177}" type="datetimeFigureOut">
              <a:rPr lang="en-US" smtClean="0"/>
              <a:pPr/>
              <a:t>10/5/10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269980" y="1066800"/>
            <a:ext cx="3497580" cy="710141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77240" y="1066800"/>
            <a:ext cx="10233660" cy="710141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E5D003-9D98-4EC5-8C49-449A98B92177}" type="datetimeFigureOut">
              <a:rPr lang="en-US" smtClean="0"/>
              <a:pPr/>
              <a:t>10/5/10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65860" y="2840568"/>
            <a:ext cx="1321308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2331720" y="5181600"/>
            <a:ext cx="10881360" cy="2336800"/>
          </a:xfrm>
        </p:spPr>
        <p:txBody>
          <a:bodyPr/>
          <a:lstStyle>
            <a:lvl1pPr marL="0" indent="0" algn="ctr">
              <a:buNone/>
              <a:defRPr>
                <a:solidFill>
                  <a:schemeClr val="tx1">
                    <a:tint val="75000"/>
                  </a:schemeClr>
                </a:solidFill>
              </a:defRPr>
            </a:lvl1pPr>
            <a:lvl2pPr marL="705368" indent="0" algn="ctr">
              <a:buNone/>
              <a:defRPr>
                <a:solidFill>
                  <a:schemeClr val="tx1">
                    <a:tint val="75000"/>
                  </a:schemeClr>
                </a:solidFill>
              </a:defRPr>
            </a:lvl2pPr>
            <a:lvl3pPr marL="1410736" indent="0" algn="ctr">
              <a:buNone/>
              <a:defRPr>
                <a:solidFill>
                  <a:schemeClr val="tx1">
                    <a:tint val="75000"/>
                  </a:schemeClr>
                </a:solidFill>
              </a:defRPr>
            </a:lvl3pPr>
            <a:lvl4pPr marL="2116104" indent="0" algn="ctr">
              <a:buNone/>
              <a:defRPr>
                <a:solidFill>
                  <a:schemeClr val="tx1">
                    <a:tint val="75000"/>
                  </a:schemeClr>
                </a:solidFill>
              </a:defRPr>
            </a:lvl4pPr>
            <a:lvl5pPr marL="2821473" indent="0" algn="ctr">
              <a:buNone/>
              <a:defRPr>
                <a:solidFill>
                  <a:schemeClr val="tx1">
                    <a:tint val="75000"/>
                  </a:schemeClr>
                </a:solidFill>
              </a:defRPr>
            </a:lvl5pPr>
            <a:lvl6pPr marL="3526841" indent="0" algn="ctr">
              <a:buNone/>
              <a:defRPr>
                <a:solidFill>
                  <a:schemeClr val="tx1">
                    <a:tint val="75000"/>
                  </a:schemeClr>
                </a:solidFill>
              </a:defRPr>
            </a:lvl6pPr>
            <a:lvl7pPr marL="4232209" indent="0" algn="ctr">
              <a:buNone/>
              <a:defRPr>
                <a:solidFill>
                  <a:schemeClr val="tx1">
                    <a:tint val="75000"/>
                  </a:schemeClr>
                </a:solidFill>
              </a:defRPr>
            </a:lvl7pPr>
            <a:lvl8pPr marL="4937577" indent="0" algn="ctr">
              <a:buNone/>
              <a:defRPr>
                <a:solidFill>
                  <a:schemeClr val="tx1">
                    <a:tint val="75000"/>
                  </a:schemeClr>
                </a:solidFill>
              </a:defRPr>
            </a:lvl8pPr>
            <a:lvl9pPr marL="564294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CBA1364-CE64-034D-A95F-FF1BCF6863C4}" type="datetime1">
              <a:rPr lang="en-US"/>
              <a:pPr>
                <a:defRPr/>
              </a:pPr>
              <a:t>10/5/10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50690A4-456A-9246-B6DD-24332A8BE60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E5D003-9D98-4EC5-8C49-449A98B92177}" type="datetimeFigureOut">
              <a:rPr lang="en-US" smtClean="0"/>
              <a:pPr/>
              <a:t>10/5/10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7932" y="5875870"/>
            <a:ext cx="13213080" cy="1816101"/>
          </a:xfrm>
        </p:spPr>
        <p:txBody>
          <a:bodyPr anchor="t"/>
          <a:lstStyle>
            <a:lvl1pPr algn="l">
              <a:defRPr sz="6200" b="1" cap="all"/>
            </a:lvl1pPr>
          </a:lstStyle>
          <a:p>
            <a:r>
              <a:rPr lang="en-US" smtClean="0"/>
              <a:t>Click to edit Master title style</a:t>
            </a:r>
            <a:endParaRPr lang="en-US"/>
          </a:p>
        </p:txBody>
      </p:sp>
      <p:sp>
        <p:nvSpPr>
          <p:cNvPr id="3" name="Text Placeholder 2"/>
          <p:cNvSpPr>
            <a:spLocks noGrp="1"/>
          </p:cNvSpPr>
          <p:nvPr>
            <p:ph type="body" idx="1"/>
          </p:nvPr>
        </p:nvSpPr>
        <p:spPr>
          <a:xfrm>
            <a:off x="1227932" y="3875618"/>
            <a:ext cx="13213080" cy="2000249"/>
          </a:xfrm>
        </p:spPr>
        <p:txBody>
          <a:bodyPr anchor="b"/>
          <a:lstStyle>
            <a:lvl1pPr marL="0" indent="0">
              <a:buNone/>
              <a:defRPr sz="3100">
                <a:solidFill>
                  <a:schemeClr val="tx1">
                    <a:tint val="75000"/>
                  </a:schemeClr>
                </a:solidFill>
              </a:defRPr>
            </a:lvl1pPr>
            <a:lvl2pPr marL="705368" indent="0">
              <a:buNone/>
              <a:defRPr sz="2800">
                <a:solidFill>
                  <a:schemeClr val="tx1">
                    <a:tint val="75000"/>
                  </a:schemeClr>
                </a:solidFill>
              </a:defRPr>
            </a:lvl2pPr>
            <a:lvl3pPr marL="1410736" indent="0">
              <a:buNone/>
              <a:defRPr sz="2500">
                <a:solidFill>
                  <a:schemeClr val="tx1">
                    <a:tint val="75000"/>
                  </a:schemeClr>
                </a:solidFill>
              </a:defRPr>
            </a:lvl3pPr>
            <a:lvl4pPr marL="2116104" indent="0">
              <a:buNone/>
              <a:defRPr sz="2200">
                <a:solidFill>
                  <a:schemeClr val="tx1">
                    <a:tint val="75000"/>
                  </a:schemeClr>
                </a:solidFill>
              </a:defRPr>
            </a:lvl4pPr>
            <a:lvl5pPr marL="2821473" indent="0">
              <a:buNone/>
              <a:defRPr sz="2200">
                <a:solidFill>
                  <a:schemeClr val="tx1">
                    <a:tint val="75000"/>
                  </a:schemeClr>
                </a:solidFill>
              </a:defRPr>
            </a:lvl5pPr>
            <a:lvl6pPr marL="3526841" indent="0">
              <a:buNone/>
              <a:defRPr sz="2200">
                <a:solidFill>
                  <a:schemeClr val="tx1">
                    <a:tint val="75000"/>
                  </a:schemeClr>
                </a:solidFill>
              </a:defRPr>
            </a:lvl6pPr>
            <a:lvl7pPr marL="4232209" indent="0">
              <a:buNone/>
              <a:defRPr sz="2200">
                <a:solidFill>
                  <a:schemeClr val="tx1">
                    <a:tint val="75000"/>
                  </a:schemeClr>
                </a:solidFill>
              </a:defRPr>
            </a:lvl7pPr>
            <a:lvl8pPr marL="4937577" indent="0">
              <a:buNone/>
              <a:defRPr sz="2200">
                <a:solidFill>
                  <a:schemeClr val="tx1">
                    <a:tint val="75000"/>
                  </a:schemeClr>
                </a:solidFill>
              </a:defRPr>
            </a:lvl8pPr>
            <a:lvl9pPr marL="5642945" indent="0">
              <a:buNone/>
              <a:defRPr sz="2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E5D003-9D98-4EC5-8C49-449A98B92177}" type="datetimeFigureOut">
              <a:rPr lang="en-US" smtClean="0"/>
              <a:pPr/>
              <a:t>10/5/10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77240" y="2667000"/>
            <a:ext cx="6865620" cy="5501218"/>
          </a:xfrm>
        </p:spPr>
        <p:txBody>
          <a:bodyPr/>
          <a:lstStyle>
            <a:lvl1pPr>
              <a:defRPr sz="4300"/>
            </a:lvl1pPr>
            <a:lvl2pPr>
              <a:defRPr sz="3700"/>
            </a:lvl2pPr>
            <a:lvl3pPr>
              <a:defRPr sz="3100"/>
            </a:lvl3pPr>
            <a:lvl4pPr>
              <a:defRPr sz="2800"/>
            </a:lvl4pPr>
            <a:lvl5pPr>
              <a:defRPr sz="2800"/>
            </a:lvl5pPr>
            <a:lvl6pPr>
              <a:defRPr sz="2800"/>
            </a:lvl6pPr>
            <a:lvl7pPr>
              <a:defRPr sz="2800"/>
            </a:lvl7pPr>
            <a:lvl8pPr>
              <a:defRPr sz="2800"/>
            </a:lvl8pPr>
            <a:lvl9pPr>
              <a:defRPr sz="2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7901940" y="2667000"/>
            <a:ext cx="6865620" cy="5501218"/>
          </a:xfrm>
        </p:spPr>
        <p:txBody>
          <a:bodyPr/>
          <a:lstStyle>
            <a:lvl1pPr>
              <a:defRPr sz="4300"/>
            </a:lvl1pPr>
            <a:lvl2pPr>
              <a:defRPr sz="3700"/>
            </a:lvl2pPr>
            <a:lvl3pPr>
              <a:defRPr sz="3100"/>
            </a:lvl3pPr>
            <a:lvl4pPr>
              <a:defRPr sz="2800"/>
            </a:lvl4pPr>
            <a:lvl5pPr>
              <a:defRPr sz="2800"/>
            </a:lvl5pPr>
            <a:lvl6pPr>
              <a:defRPr sz="2800"/>
            </a:lvl6pPr>
            <a:lvl7pPr>
              <a:defRPr sz="2800"/>
            </a:lvl7pPr>
            <a:lvl8pPr>
              <a:defRPr sz="2800"/>
            </a:lvl8pPr>
            <a:lvl9pPr>
              <a:defRPr sz="2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82E5D003-9D98-4EC5-8C49-449A98B92177}" type="datetimeFigureOut">
              <a:rPr lang="en-US" smtClean="0"/>
              <a:pPr/>
              <a:t>10/5/10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62000" y="2590800"/>
            <a:ext cx="6868320" cy="1219200"/>
          </a:xfrm>
        </p:spPr>
        <p:txBody>
          <a:bodyPr anchor="b"/>
          <a:lstStyle>
            <a:lvl1pPr marL="0" indent="0">
              <a:buNone/>
              <a:defRPr sz="3700" b="1"/>
            </a:lvl1pPr>
            <a:lvl2pPr marL="705368" indent="0">
              <a:buNone/>
              <a:defRPr sz="3100" b="1"/>
            </a:lvl2pPr>
            <a:lvl3pPr marL="1410736" indent="0">
              <a:buNone/>
              <a:defRPr sz="2800" b="1"/>
            </a:lvl3pPr>
            <a:lvl4pPr marL="2116104" indent="0">
              <a:buNone/>
              <a:defRPr sz="2500" b="1"/>
            </a:lvl4pPr>
            <a:lvl5pPr marL="2821473" indent="0">
              <a:buNone/>
              <a:defRPr sz="2500" b="1"/>
            </a:lvl5pPr>
            <a:lvl6pPr marL="3526841" indent="0">
              <a:buNone/>
              <a:defRPr sz="2500" b="1"/>
            </a:lvl6pPr>
            <a:lvl7pPr marL="4232209" indent="0">
              <a:buNone/>
              <a:defRPr sz="2500" b="1"/>
            </a:lvl7pPr>
            <a:lvl8pPr marL="4937577" indent="0">
              <a:buNone/>
              <a:defRPr sz="2500" b="1"/>
            </a:lvl8pPr>
            <a:lvl9pPr marL="5642945" indent="0">
              <a:buNone/>
              <a:defRPr sz="2500" b="1"/>
            </a:lvl9pPr>
          </a:lstStyle>
          <a:p>
            <a:pPr lvl="0"/>
            <a:r>
              <a:rPr lang="en-US" dirty="0" smtClean="0"/>
              <a:t>Click to edit Master text styles</a:t>
            </a:r>
          </a:p>
        </p:txBody>
      </p:sp>
      <p:sp>
        <p:nvSpPr>
          <p:cNvPr id="4" name="Content Placeholder 3"/>
          <p:cNvSpPr>
            <a:spLocks noGrp="1"/>
          </p:cNvSpPr>
          <p:nvPr>
            <p:ph sz="half" idx="2"/>
          </p:nvPr>
        </p:nvSpPr>
        <p:spPr>
          <a:xfrm>
            <a:off x="777240" y="3886200"/>
            <a:ext cx="6868320" cy="4282016"/>
          </a:xfrm>
        </p:spPr>
        <p:txBody>
          <a:bodyPr/>
          <a:lstStyle>
            <a:lvl1pPr>
              <a:defRPr sz="3700"/>
            </a:lvl1pPr>
            <a:lvl2pPr>
              <a:defRPr sz="31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7924800" y="2590800"/>
            <a:ext cx="6871018" cy="1219200"/>
          </a:xfrm>
        </p:spPr>
        <p:txBody>
          <a:bodyPr anchor="b"/>
          <a:lstStyle>
            <a:lvl1pPr marL="0" indent="0">
              <a:buNone/>
              <a:defRPr sz="3700" b="1"/>
            </a:lvl1pPr>
            <a:lvl2pPr marL="705368" indent="0">
              <a:buNone/>
              <a:defRPr sz="3100" b="1"/>
            </a:lvl2pPr>
            <a:lvl3pPr marL="1410736" indent="0">
              <a:buNone/>
              <a:defRPr sz="2800" b="1"/>
            </a:lvl3pPr>
            <a:lvl4pPr marL="2116104" indent="0">
              <a:buNone/>
              <a:defRPr sz="2500" b="1"/>
            </a:lvl4pPr>
            <a:lvl5pPr marL="2821473" indent="0">
              <a:buNone/>
              <a:defRPr sz="2500" b="1"/>
            </a:lvl5pPr>
            <a:lvl6pPr marL="3526841" indent="0">
              <a:buNone/>
              <a:defRPr sz="2500" b="1"/>
            </a:lvl6pPr>
            <a:lvl7pPr marL="4232209" indent="0">
              <a:buNone/>
              <a:defRPr sz="2500" b="1"/>
            </a:lvl7pPr>
            <a:lvl8pPr marL="4937577" indent="0">
              <a:buNone/>
              <a:defRPr sz="2500" b="1"/>
            </a:lvl8pPr>
            <a:lvl9pPr marL="5642945" indent="0">
              <a:buNone/>
              <a:defRPr sz="2500" b="1"/>
            </a:lvl9pPr>
          </a:lstStyle>
          <a:p>
            <a:pPr lvl="0"/>
            <a:r>
              <a:rPr lang="en-US" dirty="0" smtClean="0"/>
              <a:t>Click to edit Master text styles</a:t>
            </a:r>
          </a:p>
        </p:txBody>
      </p:sp>
      <p:sp>
        <p:nvSpPr>
          <p:cNvPr id="6" name="Content Placeholder 5"/>
          <p:cNvSpPr>
            <a:spLocks noGrp="1"/>
          </p:cNvSpPr>
          <p:nvPr>
            <p:ph sz="quarter" idx="4"/>
          </p:nvPr>
        </p:nvSpPr>
        <p:spPr>
          <a:xfrm>
            <a:off x="7896548" y="3886199"/>
            <a:ext cx="6871018" cy="4282017"/>
          </a:xfrm>
        </p:spPr>
        <p:txBody>
          <a:bodyPr/>
          <a:lstStyle>
            <a:lvl1pPr>
              <a:defRPr sz="3700"/>
            </a:lvl1pPr>
            <a:lvl2pPr>
              <a:defRPr sz="31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E5D003-9D98-4EC5-8C49-449A98B92177}" type="datetimeFigureOut">
              <a:rPr lang="en-US" smtClean="0"/>
              <a:pPr/>
              <a:t>10/5/10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E5D003-9D98-4EC5-8C49-449A98B92177}" type="datetimeFigureOut">
              <a:rPr lang="en-US" smtClean="0"/>
              <a:pPr/>
              <a:t>10/5/10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5D003-9D98-4EC5-8C49-449A98B92177}" type="datetimeFigureOut">
              <a:rPr lang="en-US" smtClean="0"/>
              <a:pPr/>
              <a:t>10/5/10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1066800"/>
            <a:ext cx="5114132" cy="1549401"/>
          </a:xfrm>
        </p:spPr>
        <p:txBody>
          <a:bodyPr anchor="b"/>
          <a:lstStyle>
            <a:lvl1pPr algn="l">
              <a:defRPr sz="3100" b="1"/>
            </a:lvl1pPr>
          </a:lstStyle>
          <a:p>
            <a:r>
              <a:rPr lang="en-US" dirty="0" smtClean="0"/>
              <a:t>Click to edit Master title style</a:t>
            </a:r>
            <a:endParaRPr lang="en-US" dirty="0"/>
          </a:p>
        </p:txBody>
      </p:sp>
      <p:sp>
        <p:nvSpPr>
          <p:cNvPr id="3" name="Content Placeholder 2"/>
          <p:cNvSpPr>
            <a:spLocks noGrp="1"/>
          </p:cNvSpPr>
          <p:nvPr>
            <p:ph idx="1"/>
          </p:nvPr>
        </p:nvSpPr>
        <p:spPr>
          <a:xfrm>
            <a:off x="6077585" y="1066800"/>
            <a:ext cx="8689975" cy="7101421"/>
          </a:xfrm>
        </p:spPr>
        <p:txBody>
          <a:bodyPr/>
          <a:lstStyle>
            <a:lvl1pPr>
              <a:defRPr sz="4900"/>
            </a:lvl1pPr>
            <a:lvl2pPr>
              <a:defRPr sz="4300"/>
            </a:lvl2pPr>
            <a:lvl3pPr>
              <a:defRPr sz="3700"/>
            </a:lvl3pPr>
            <a:lvl4pPr>
              <a:defRPr sz="3100"/>
            </a:lvl4pPr>
            <a:lvl5pPr>
              <a:defRPr sz="3100"/>
            </a:lvl5pPr>
            <a:lvl6pPr>
              <a:defRPr sz="3100"/>
            </a:lvl6pPr>
            <a:lvl7pPr>
              <a:defRPr sz="3100"/>
            </a:lvl7pPr>
            <a:lvl8pPr>
              <a:defRPr sz="3100"/>
            </a:lvl8pPr>
            <a:lvl9pPr>
              <a:defRPr sz="3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77246" y="2667000"/>
            <a:ext cx="5114132" cy="5501221"/>
          </a:xfrm>
        </p:spPr>
        <p:txBody>
          <a:bodyPr/>
          <a:lstStyle>
            <a:lvl1pPr marL="0" indent="0">
              <a:buNone/>
              <a:defRPr sz="2200"/>
            </a:lvl1pPr>
            <a:lvl2pPr marL="705368" indent="0">
              <a:buNone/>
              <a:defRPr sz="1900"/>
            </a:lvl2pPr>
            <a:lvl3pPr marL="1410736" indent="0">
              <a:buNone/>
              <a:defRPr sz="1500"/>
            </a:lvl3pPr>
            <a:lvl4pPr marL="2116104" indent="0">
              <a:buNone/>
              <a:defRPr sz="1400"/>
            </a:lvl4pPr>
            <a:lvl5pPr marL="2821473" indent="0">
              <a:buNone/>
              <a:defRPr sz="1400"/>
            </a:lvl5pPr>
            <a:lvl6pPr marL="3526841" indent="0">
              <a:buNone/>
              <a:defRPr sz="1400"/>
            </a:lvl6pPr>
            <a:lvl7pPr marL="4232209" indent="0">
              <a:buNone/>
              <a:defRPr sz="1400"/>
            </a:lvl7pPr>
            <a:lvl8pPr marL="4937577" indent="0">
              <a:buNone/>
              <a:defRPr sz="1400"/>
            </a:lvl8pPr>
            <a:lvl9pPr marL="5642945" indent="0">
              <a:buNone/>
              <a:defRPr sz="1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5D003-9D98-4EC5-8C49-449A98B92177}" type="datetimeFigureOut">
              <a:rPr lang="en-US" smtClean="0"/>
              <a:pPr/>
              <a:t>10/5/10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6890" y="6400801"/>
            <a:ext cx="9326880" cy="755652"/>
          </a:xfrm>
        </p:spPr>
        <p:txBody>
          <a:bodyPr anchor="b"/>
          <a:lstStyle>
            <a:lvl1pPr algn="l">
              <a:defRPr sz="3100" b="1"/>
            </a:lvl1pPr>
          </a:lstStyle>
          <a:p>
            <a:r>
              <a:rPr lang="en-US" smtClean="0"/>
              <a:t>Click to edit Master title style</a:t>
            </a:r>
            <a:endParaRPr lang="en-US"/>
          </a:p>
        </p:txBody>
      </p:sp>
      <p:sp>
        <p:nvSpPr>
          <p:cNvPr id="3" name="Picture Placeholder 2"/>
          <p:cNvSpPr>
            <a:spLocks noGrp="1"/>
          </p:cNvSpPr>
          <p:nvPr>
            <p:ph type="pic" idx="1"/>
          </p:nvPr>
        </p:nvSpPr>
        <p:spPr>
          <a:xfrm>
            <a:off x="3046890" y="1066799"/>
            <a:ext cx="9326880" cy="5236633"/>
          </a:xfrm>
        </p:spPr>
        <p:txBody>
          <a:bodyPr/>
          <a:lstStyle>
            <a:lvl1pPr marL="0" indent="0">
              <a:buNone/>
              <a:defRPr sz="4900"/>
            </a:lvl1pPr>
            <a:lvl2pPr marL="705368" indent="0">
              <a:buNone/>
              <a:defRPr sz="4300"/>
            </a:lvl2pPr>
            <a:lvl3pPr marL="1410736" indent="0">
              <a:buNone/>
              <a:defRPr sz="3700"/>
            </a:lvl3pPr>
            <a:lvl4pPr marL="2116104" indent="0">
              <a:buNone/>
              <a:defRPr sz="3100"/>
            </a:lvl4pPr>
            <a:lvl5pPr marL="2821473" indent="0">
              <a:buNone/>
              <a:defRPr sz="3100"/>
            </a:lvl5pPr>
            <a:lvl6pPr marL="3526841" indent="0">
              <a:buNone/>
              <a:defRPr sz="3100"/>
            </a:lvl6pPr>
            <a:lvl7pPr marL="4232209" indent="0">
              <a:buNone/>
              <a:defRPr sz="3100"/>
            </a:lvl7pPr>
            <a:lvl8pPr marL="4937577" indent="0">
              <a:buNone/>
              <a:defRPr sz="3100"/>
            </a:lvl8pPr>
            <a:lvl9pPr marL="5642945" indent="0">
              <a:buNone/>
              <a:defRPr sz="3100"/>
            </a:lvl9pPr>
          </a:lstStyle>
          <a:p>
            <a:endParaRPr lang="en-US"/>
          </a:p>
        </p:txBody>
      </p:sp>
      <p:sp>
        <p:nvSpPr>
          <p:cNvPr id="4" name="Text Placeholder 3"/>
          <p:cNvSpPr>
            <a:spLocks noGrp="1"/>
          </p:cNvSpPr>
          <p:nvPr>
            <p:ph type="body" sz="half" idx="2"/>
          </p:nvPr>
        </p:nvSpPr>
        <p:spPr>
          <a:xfrm>
            <a:off x="3046890" y="7156453"/>
            <a:ext cx="9326880" cy="1073148"/>
          </a:xfrm>
        </p:spPr>
        <p:txBody>
          <a:bodyPr/>
          <a:lstStyle>
            <a:lvl1pPr marL="0" indent="0">
              <a:buNone/>
              <a:defRPr sz="2200"/>
            </a:lvl1pPr>
            <a:lvl2pPr marL="705368" indent="0">
              <a:buNone/>
              <a:defRPr sz="1900"/>
            </a:lvl2pPr>
            <a:lvl3pPr marL="1410736" indent="0">
              <a:buNone/>
              <a:defRPr sz="1500"/>
            </a:lvl3pPr>
            <a:lvl4pPr marL="2116104" indent="0">
              <a:buNone/>
              <a:defRPr sz="1400"/>
            </a:lvl4pPr>
            <a:lvl5pPr marL="2821473" indent="0">
              <a:buNone/>
              <a:defRPr sz="1400"/>
            </a:lvl5pPr>
            <a:lvl6pPr marL="3526841" indent="0">
              <a:buNone/>
              <a:defRPr sz="1400"/>
            </a:lvl6pPr>
            <a:lvl7pPr marL="4232209" indent="0">
              <a:buNone/>
              <a:defRPr sz="1400"/>
            </a:lvl7pPr>
            <a:lvl8pPr marL="4937577" indent="0">
              <a:buNone/>
              <a:defRPr sz="1400"/>
            </a:lvl8pPr>
            <a:lvl9pPr marL="5642945" indent="0">
              <a:buNone/>
              <a:defRPr sz="1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5D003-9D98-4EC5-8C49-449A98B92177}" type="datetimeFigureOut">
              <a:rPr lang="en-US" smtClean="0"/>
              <a:pPr/>
              <a:t>10/5/10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7240" y="1066800"/>
            <a:ext cx="13990320" cy="1524000"/>
          </a:xfrm>
          <a:prstGeom prst="rect">
            <a:avLst/>
          </a:prstGeom>
        </p:spPr>
        <p:txBody>
          <a:bodyPr vert="horz" lIns="141074" tIns="70537" rIns="141074" bIns="70537"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77240" y="2667000"/>
            <a:ext cx="13990320" cy="5501218"/>
          </a:xfrm>
          <a:prstGeom prst="rect">
            <a:avLst/>
          </a:prstGeom>
        </p:spPr>
        <p:txBody>
          <a:bodyPr vert="horz" lIns="141074" tIns="70537" rIns="141074" bIns="7053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777240" y="8475137"/>
            <a:ext cx="3627120" cy="486833"/>
          </a:xfrm>
          <a:prstGeom prst="rect">
            <a:avLst/>
          </a:prstGeom>
        </p:spPr>
        <p:txBody>
          <a:bodyPr vert="horz" lIns="141074" tIns="70537" rIns="141074" bIns="70537" rtlCol="0" anchor="ctr"/>
          <a:lstStyle>
            <a:lvl1pPr algn="l">
              <a:defRPr sz="1900">
                <a:solidFill>
                  <a:schemeClr val="tx1">
                    <a:tint val="75000"/>
                  </a:schemeClr>
                </a:solidFill>
              </a:defRPr>
            </a:lvl1pPr>
          </a:lstStyle>
          <a:p>
            <a:fld id="{82E5D003-9D98-4EC5-8C49-449A98B92177}" type="datetimeFigureOut">
              <a:rPr lang="en-US" smtClean="0"/>
              <a:pPr/>
              <a:t>10/5/10</a:t>
            </a:fld>
            <a:endParaRPr lang="en-US"/>
          </a:p>
        </p:txBody>
      </p:sp>
      <p:sp>
        <p:nvSpPr>
          <p:cNvPr id="5" name="Footer Placeholder 4"/>
          <p:cNvSpPr>
            <a:spLocks noGrp="1"/>
          </p:cNvSpPr>
          <p:nvPr>
            <p:ph type="ftr" sz="quarter" idx="3"/>
          </p:nvPr>
        </p:nvSpPr>
        <p:spPr>
          <a:xfrm>
            <a:off x="5311140" y="8475137"/>
            <a:ext cx="4922520" cy="486833"/>
          </a:xfrm>
          <a:prstGeom prst="rect">
            <a:avLst/>
          </a:prstGeom>
        </p:spPr>
        <p:txBody>
          <a:bodyPr vert="horz" lIns="141074" tIns="70537" rIns="141074" bIns="70537" rtlCol="0" anchor="ctr"/>
          <a:lstStyle>
            <a:lvl1pPr algn="ctr">
              <a:defRPr sz="1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140440" y="8475137"/>
            <a:ext cx="3627120" cy="486833"/>
          </a:xfrm>
          <a:prstGeom prst="rect">
            <a:avLst/>
          </a:prstGeom>
        </p:spPr>
        <p:txBody>
          <a:bodyPr vert="horz" lIns="141074" tIns="70537" rIns="141074" bIns="70537" rtlCol="0" anchor="ctr"/>
          <a:lstStyle>
            <a:lvl1pPr algn="r">
              <a:defRPr sz="1900">
                <a:solidFill>
                  <a:schemeClr val="tx1">
                    <a:tint val="75000"/>
                  </a:schemeClr>
                </a:solidFill>
              </a:defRPr>
            </a:lvl1pPr>
          </a:lstStyle>
          <a:p>
            <a:fld id="{6854F2B3-B40E-4E9A-B5D7-1B2D3DC8B40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1410736" rtl="0" eaLnBrk="1" latinLnBrk="0" hangingPunct="1">
        <a:spcBef>
          <a:spcPct val="0"/>
        </a:spcBef>
        <a:buNone/>
        <a:defRPr sz="6800" kern="1200">
          <a:solidFill>
            <a:schemeClr val="tx1"/>
          </a:solidFill>
          <a:latin typeface="+mj-lt"/>
          <a:ea typeface="+mj-ea"/>
          <a:cs typeface="+mj-cs"/>
        </a:defRPr>
      </a:lvl1pPr>
    </p:titleStyle>
    <p:bodyStyle>
      <a:lvl1pPr marL="529026" indent="-529026" algn="l" defTabSz="1410736" rtl="0" eaLnBrk="1" latinLnBrk="0" hangingPunct="1">
        <a:spcBef>
          <a:spcPct val="20000"/>
        </a:spcBef>
        <a:buFont typeface="Arial" pitchFamily="34" charset="0"/>
        <a:buChar char="•"/>
        <a:defRPr sz="4900" kern="1200">
          <a:solidFill>
            <a:schemeClr val="tx1"/>
          </a:solidFill>
          <a:latin typeface="+mn-lt"/>
          <a:ea typeface="+mn-ea"/>
          <a:cs typeface="+mn-cs"/>
        </a:defRPr>
      </a:lvl1pPr>
      <a:lvl2pPr marL="1146223" indent="-440855" algn="l" defTabSz="1410736" rtl="0" eaLnBrk="1" latinLnBrk="0" hangingPunct="1">
        <a:spcBef>
          <a:spcPct val="20000"/>
        </a:spcBef>
        <a:buFont typeface="Arial" pitchFamily="34" charset="0"/>
        <a:buChar char="–"/>
        <a:defRPr sz="4300" kern="1200">
          <a:solidFill>
            <a:schemeClr val="tx1"/>
          </a:solidFill>
          <a:latin typeface="+mn-lt"/>
          <a:ea typeface="+mn-ea"/>
          <a:cs typeface="+mn-cs"/>
        </a:defRPr>
      </a:lvl2pPr>
      <a:lvl3pPr marL="1763420" indent="-352684" algn="l" defTabSz="1410736" rtl="0" eaLnBrk="1" latinLnBrk="0" hangingPunct="1">
        <a:spcBef>
          <a:spcPct val="20000"/>
        </a:spcBef>
        <a:buFont typeface="Arial" pitchFamily="34" charset="0"/>
        <a:buChar char="•"/>
        <a:defRPr sz="3700" kern="1200">
          <a:solidFill>
            <a:schemeClr val="tx1"/>
          </a:solidFill>
          <a:latin typeface="+mn-lt"/>
          <a:ea typeface="+mn-ea"/>
          <a:cs typeface="+mn-cs"/>
        </a:defRPr>
      </a:lvl3pPr>
      <a:lvl4pPr marL="2468789" indent="-352684" algn="l" defTabSz="1410736" rtl="0" eaLnBrk="1" latinLnBrk="0" hangingPunct="1">
        <a:spcBef>
          <a:spcPct val="20000"/>
        </a:spcBef>
        <a:buFont typeface="Arial" pitchFamily="34" charset="0"/>
        <a:buChar char="–"/>
        <a:defRPr sz="3100" kern="1200">
          <a:solidFill>
            <a:schemeClr val="tx1"/>
          </a:solidFill>
          <a:latin typeface="+mn-lt"/>
          <a:ea typeface="+mn-ea"/>
          <a:cs typeface="+mn-cs"/>
        </a:defRPr>
      </a:lvl4pPr>
      <a:lvl5pPr marL="3174157" indent="-352684" algn="l" defTabSz="1410736" rtl="0" eaLnBrk="1" latinLnBrk="0" hangingPunct="1">
        <a:spcBef>
          <a:spcPct val="20000"/>
        </a:spcBef>
        <a:buFont typeface="Arial" pitchFamily="34" charset="0"/>
        <a:buChar char="»"/>
        <a:defRPr sz="3100" kern="1200">
          <a:solidFill>
            <a:schemeClr val="tx1"/>
          </a:solidFill>
          <a:latin typeface="+mn-lt"/>
          <a:ea typeface="+mn-ea"/>
          <a:cs typeface="+mn-cs"/>
        </a:defRPr>
      </a:lvl5pPr>
      <a:lvl6pPr marL="3879525" indent="-352684" algn="l" defTabSz="1410736" rtl="0" eaLnBrk="1" latinLnBrk="0" hangingPunct="1">
        <a:spcBef>
          <a:spcPct val="20000"/>
        </a:spcBef>
        <a:buFont typeface="Arial" pitchFamily="34" charset="0"/>
        <a:buChar char="•"/>
        <a:defRPr sz="3100" kern="1200">
          <a:solidFill>
            <a:schemeClr val="tx1"/>
          </a:solidFill>
          <a:latin typeface="+mn-lt"/>
          <a:ea typeface="+mn-ea"/>
          <a:cs typeface="+mn-cs"/>
        </a:defRPr>
      </a:lvl6pPr>
      <a:lvl7pPr marL="4584893" indent="-352684" algn="l" defTabSz="1410736" rtl="0" eaLnBrk="1" latinLnBrk="0" hangingPunct="1">
        <a:spcBef>
          <a:spcPct val="20000"/>
        </a:spcBef>
        <a:buFont typeface="Arial" pitchFamily="34" charset="0"/>
        <a:buChar char="•"/>
        <a:defRPr sz="3100" kern="1200">
          <a:solidFill>
            <a:schemeClr val="tx1"/>
          </a:solidFill>
          <a:latin typeface="+mn-lt"/>
          <a:ea typeface="+mn-ea"/>
          <a:cs typeface="+mn-cs"/>
        </a:defRPr>
      </a:lvl7pPr>
      <a:lvl8pPr marL="5290261" indent="-352684" algn="l" defTabSz="1410736" rtl="0" eaLnBrk="1" latinLnBrk="0" hangingPunct="1">
        <a:spcBef>
          <a:spcPct val="20000"/>
        </a:spcBef>
        <a:buFont typeface="Arial" pitchFamily="34" charset="0"/>
        <a:buChar char="•"/>
        <a:defRPr sz="3100" kern="1200">
          <a:solidFill>
            <a:schemeClr val="tx1"/>
          </a:solidFill>
          <a:latin typeface="+mn-lt"/>
          <a:ea typeface="+mn-ea"/>
          <a:cs typeface="+mn-cs"/>
        </a:defRPr>
      </a:lvl8pPr>
      <a:lvl9pPr marL="5995629" indent="-352684" algn="l" defTabSz="1410736" rtl="0" eaLnBrk="1" latinLnBrk="0" hangingPunct="1">
        <a:spcBef>
          <a:spcPct val="20000"/>
        </a:spcBef>
        <a:buFont typeface="Arial" pitchFamily="34" charset="0"/>
        <a:buChar char="•"/>
        <a:defRPr sz="3100" kern="1200">
          <a:solidFill>
            <a:schemeClr val="tx1"/>
          </a:solidFill>
          <a:latin typeface="+mn-lt"/>
          <a:ea typeface="+mn-ea"/>
          <a:cs typeface="+mn-cs"/>
        </a:defRPr>
      </a:lvl9pPr>
    </p:bodyStyle>
    <p:otherStyle>
      <a:defPPr>
        <a:defRPr lang="en-US"/>
      </a:defPPr>
      <a:lvl1pPr marL="0" algn="l" defTabSz="1410736" rtl="0" eaLnBrk="1" latinLnBrk="0" hangingPunct="1">
        <a:defRPr sz="2800" kern="1200">
          <a:solidFill>
            <a:schemeClr val="tx1"/>
          </a:solidFill>
          <a:latin typeface="+mn-lt"/>
          <a:ea typeface="+mn-ea"/>
          <a:cs typeface="+mn-cs"/>
        </a:defRPr>
      </a:lvl1pPr>
      <a:lvl2pPr marL="705368" algn="l" defTabSz="1410736" rtl="0" eaLnBrk="1" latinLnBrk="0" hangingPunct="1">
        <a:defRPr sz="2800" kern="1200">
          <a:solidFill>
            <a:schemeClr val="tx1"/>
          </a:solidFill>
          <a:latin typeface="+mn-lt"/>
          <a:ea typeface="+mn-ea"/>
          <a:cs typeface="+mn-cs"/>
        </a:defRPr>
      </a:lvl2pPr>
      <a:lvl3pPr marL="1410736" algn="l" defTabSz="1410736" rtl="0" eaLnBrk="1" latinLnBrk="0" hangingPunct="1">
        <a:defRPr sz="2800" kern="1200">
          <a:solidFill>
            <a:schemeClr val="tx1"/>
          </a:solidFill>
          <a:latin typeface="+mn-lt"/>
          <a:ea typeface="+mn-ea"/>
          <a:cs typeface="+mn-cs"/>
        </a:defRPr>
      </a:lvl3pPr>
      <a:lvl4pPr marL="2116104" algn="l" defTabSz="1410736" rtl="0" eaLnBrk="1" latinLnBrk="0" hangingPunct="1">
        <a:defRPr sz="2800" kern="1200">
          <a:solidFill>
            <a:schemeClr val="tx1"/>
          </a:solidFill>
          <a:latin typeface="+mn-lt"/>
          <a:ea typeface="+mn-ea"/>
          <a:cs typeface="+mn-cs"/>
        </a:defRPr>
      </a:lvl4pPr>
      <a:lvl5pPr marL="2821473" algn="l" defTabSz="1410736" rtl="0" eaLnBrk="1" latinLnBrk="0" hangingPunct="1">
        <a:defRPr sz="2800" kern="1200">
          <a:solidFill>
            <a:schemeClr val="tx1"/>
          </a:solidFill>
          <a:latin typeface="+mn-lt"/>
          <a:ea typeface="+mn-ea"/>
          <a:cs typeface="+mn-cs"/>
        </a:defRPr>
      </a:lvl5pPr>
      <a:lvl6pPr marL="3526841" algn="l" defTabSz="1410736" rtl="0" eaLnBrk="1" latinLnBrk="0" hangingPunct="1">
        <a:defRPr sz="2800" kern="1200">
          <a:solidFill>
            <a:schemeClr val="tx1"/>
          </a:solidFill>
          <a:latin typeface="+mn-lt"/>
          <a:ea typeface="+mn-ea"/>
          <a:cs typeface="+mn-cs"/>
        </a:defRPr>
      </a:lvl6pPr>
      <a:lvl7pPr marL="4232209" algn="l" defTabSz="1410736" rtl="0" eaLnBrk="1" latinLnBrk="0" hangingPunct="1">
        <a:defRPr sz="2800" kern="1200">
          <a:solidFill>
            <a:schemeClr val="tx1"/>
          </a:solidFill>
          <a:latin typeface="+mn-lt"/>
          <a:ea typeface="+mn-ea"/>
          <a:cs typeface="+mn-cs"/>
        </a:defRPr>
      </a:lvl7pPr>
      <a:lvl8pPr marL="4937577" algn="l" defTabSz="1410736" rtl="0" eaLnBrk="1" latinLnBrk="0" hangingPunct="1">
        <a:defRPr sz="2800" kern="1200">
          <a:solidFill>
            <a:schemeClr val="tx1"/>
          </a:solidFill>
          <a:latin typeface="+mn-lt"/>
          <a:ea typeface="+mn-ea"/>
          <a:cs typeface="+mn-cs"/>
        </a:defRPr>
      </a:lvl8pPr>
      <a:lvl9pPr marL="5642945" algn="l" defTabSz="1410736"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hyperlink" Target="http://reviewboard.refreshcache.com/" TargetMode="External"/><Relationship Id="rId4" Type="http://schemas.openxmlformats.org/officeDocument/2006/relationships/image" Target="../media/image16.png"/><Relationship Id="rId5"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hyperlink" Target="http://redmine.refreshcach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Redmine</a:t>
            </a:r>
            <a:endParaRPr lang="en-US" dirty="0"/>
          </a:p>
        </p:txBody>
      </p:sp>
      <p:sp>
        <p:nvSpPr>
          <p:cNvPr id="3" name="Subtitle 2"/>
          <p:cNvSpPr>
            <a:spLocks noGrp="1"/>
          </p:cNvSpPr>
          <p:nvPr>
            <p:ph type="subTitle" idx="1"/>
          </p:nvPr>
        </p:nvSpPr>
        <p:spPr/>
        <p:txBody>
          <a:bodyPr>
            <a:normAutofit lnSpcReduction="10000"/>
          </a:bodyPr>
          <a:lstStyle/>
          <a:p>
            <a:r>
              <a:rPr lang="en-US" dirty="0" smtClean="0"/>
              <a:t>Learn why </a:t>
            </a:r>
            <a:r>
              <a:rPr lang="en-US" dirty="0" err="1" smtClean="0"/>
              <a:t>Redmine</a:t>
            </a:r>
            <a:r>
              <a:rPr lang="en-US" dirty="0" smtClean="0"/>
              <a:t> @ </a:t>
            </a:r>
            <a:r>
              <a:rPr lang="en-US" dirty="0" err="1" smtClean="0"/>
              <a:t>RefreshCache</a:t>
            </a:r>
            <a:r>
              <a:rPr lang="en-US" dirty="0" smtClean="0"/>
              <a:t> is the community developer's new best friend.</a:t>
            </a:r>
          </a:p>
          <a:p>
            <a:endParaRPr lang="en-US" dirty="0"/>
          </a:p>
        </p:txBody>
      </p:sp>
      <p:sp>
        <p:nvSpPr>
          <p:cNvPr id="4" name="Text Placeholder 3"/>
          <p:cNvSpPr>
            <a:spLocks noGrp="1"/>
          </p:cNvSpPr>
          <p:nvPr>
            <p:ph type="body" sz="quarter" idx="13"/>
          </p:nvPr>
        </p:nvSpPr>
        <p:spPr/>
        <p:txBody>
          <a:bodyPr>
            <a:normAutofit lnSpcReduction="10000"/>
          </a:bodyPr>
          <a:lstStyle/>
          <a:p>
            <a:endParaRPr lang="en-US" dirty="0" smtClean="0"/>
          </a:p>
          <a:p>
            <a:r>
              <a:rPr lang="en-US" dirty="0" smtClean="0"/>
              <a:t>Daniel Hazelbaker</a:t>
            </a:r>
          </a:p>
          <a:p>
            <a:r>
              <a:rPr lang="en-US" dirty="0" smtClean="0"/>
              <a:t>Information Technology Director</a:t>
            </a:r>
          </a:p>
          <a:p>
            <a:r>
              <a:rPr lang="en-US" dirty="0" smtClean="0"/>
              <a:t>High Desert Church</a:t>
            </a:r>
          </a:p>
          <a:p>
            <a:endParaRPr lang="en-US" dirty="0" smtClean="0"/>
          </a:p>
          <a:p>
            <a:r>
              <a:rPr lang="en-US" dirty="0" smtClean="0"/>
              <a:t>Email: </a:t>
            </a:r>
            <a:r>
              <a:rPr lang="en-US" dirty="0" err="1" smtClean="0"/>
              <a:t>daniel@highdesertchurch.com</a:t>
            </a:r>
            <a:endParaRPr lang="en-US" dirty="0"/>
          </a:p>
        </p:txBody>
      </p:sp>
      <p:pic>
        <p:nvPicPr>
          <p:cNvPr id="5" name="Picture 4" descr="Redmine.png"/>
          <p:cNvPicPr>
            <a:picLocks noChangeAspect="1"/>
          </p:cNvPicPr>
          <p:nvPr/>
        </p:nvPicPr>
        <p:blipFill>
          <a:blip r:embed="rId2"/>
          <a:stretch>
            <a:fillRect/>
          </a:stretch>
        </p:blipFill>
        <p:spPr>
          <a:xfrm>
            <a:off x="0" y="762000"/>
            <a:ext cx="4064000" cy="4064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2530" name="Picture 1" descr="Roadmap.png"/>
          <p:cNvPicPr>
            <a:picLocks noChangeAspect="1"/>
          </p:cNvPicPr>
          <p:nvPr/>
        </p:nvPicPr>
        <p:blipFill>
          <a:blip r:embed="rId2"/>
          <a:srcRect/>
          <a:stretch>
            <a:fillRect/>
          </a:stretch>
        </p:blipFill>
        <p:spPr bwMode="auto">
          <a:xfrm>
            <a:off x="1600200" y="685800"/>
            <a:ext cx="12354560" cy="9000490"/>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3554" name="Picture 1" descr="Issues.png"/>
          <p:cNvPicPr>
            <a:picLocks noChangeAspect="1"/>
          </p:cNvPicPr>
          <p:nvPr/>
        </p:nvPicPr>
        <p:blipFill>
          <a:blip r:embed="rId2"/>
          <a:srcRect/>
          <a:stretch>
            <a:fillRect/>
          </a:stretch>
        </p:blipFill>
        <p:spPr bwMode="auto">
          <a:xfrm>
            <a:off x="1590040" y="685800"/>
            <a:ext cx="12354560" cy="9000490"/>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4578" name="Picture 2" descr="Issue Details.png"/>
          <p:cNvPicPr>
            <a:picLocks noChangeAspect="1"/>
          </p:cNvPicPr>
          <p:nvPr/>
        </p:nvPicPr>
        <p:blipFill>
          <a:blip r:embed="rId2"/>
          <a:srcRect/>
          <a:stretch>
            <a:fillRect/>
          </a:stretch>
        </p:blipFill>
        <p:spPr bwMode="auto">
          <a:xfrm>
            <a:off x="1590040" y="685800"/>
            <a:ext cx="12354560" cy="9000490"/>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5602" name="Picture 1" descr="News.png"/>
          <p:cNvPicPr>
            <a:picLocks noChangeAspect="1"/>
          </p:cNvPicPr>
          <p:nvPr/>
        </p:nvPicPr>
        <p:blipFill>
          <a:blip r:embed="rId2"/>
          <a:srcRect/>
          <a:stretch>
            <a:fillRect/>
          </a:stretch>
        </p:blipFill>
        <p:spPr bwMode="auto">
          <a:xfrm>
            <a:off x="1590040" y="685800"/>
            <a:ext cx="12354560" cy="9000490"/>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6626" name="Picture 1" descr="Wiki.png"/>
          <p:cNvPicPr>
            <a:picLocks noChangeAspect="1"/>
          </p:cNvPicPr>
          <p:nvPr/>
        </p:nvPicPr>
        <p:blipFill>
          <a:blip r:embed="rId2"/>
          <a:srcRect/>
          <a:stretch>
            <a:fillRect/>
          </a:stretch>
        </p:blipFill>
        <p:spPr bwMode="auto">
          <a:xfrm>
            <a:off x="1600200" y="685800"/>
            <a:ext cx="12354560" cy="9000490"/>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7650" name="Picture 1" descr="Forums.png"/>
          <p:cNvPicPr>
            <a:picLocks noChangeAspect="1"/>
          </p:cNvPicPr>
          <p:nvPr/>
        </p:nvPicPr>
        <p:blipFill>
          <a:blip r:embed="rId2"/>
          <a:srcRect/>
          <a:stretch>
            <a:fillRect/>
          </a:stretch>
        </p:blipFill>
        <p:spPr bwMode="auto">
          <a:xfrm>
            <a:off x="1600200" y="685800"/>
            <a:ext cx="12354560" cy="9000490"/>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8674" name="Picture 1" descr="Files.png"/>
          <p:cNvPicPr>
            <a:picLocks noChangeAspect="1"/>
          </p:cNvPicPr>
          <p:nvPr/>
        </p:nvPicPr>
        <p:blipFill>
          <a:blip r:embed="rId2"/>
          <a:srcRect/>
          <a:stretch>
            <a:fillRect/>
          </a:stretch>
        </p:blipFill>
        <p:spPr bwMode="auto">
          <a:xfrm>
            <a:off x="1600200" y="685800"/>
            <a:ext cx="12354560" cy="9000490"/>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9698" name="Picture 1" descr="Repository.png"/>
          <p:cNvPicPr>
            <a:picLocks noChangeAspect="1"/>
          </p:cNvPicPr>
          <p:nvPr/>
        </p:nvPicPr>
        <p:blipFill>
          <a:blip r:embed="rId2"/>
          <a:srcRect/>
          <a:stretch>
            <a:fillRect/>
          </a:stretch>
        </p:blipFill>
        <p:spPr bwMode="auto">
          <a:xfrm>
            <a:off x="1590040" y="685800"/>
            <a:ext cx="12354560" cy="9000490"/>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0722" name="Picture 1" descr="SourceCode.png"/>
          <p:cNvPicPr>
            <a:picLocks noChangeAspect="1"/>
          </p:cNvPicPr>
          <p:nvPr/>
        </p:nvPicPr>
        <p:blipFill>
          <a:blip r:embed="rId2"/>
          <a:srcRect/>
          <a:stretch>
            <a:fillRect/>
          </a:stretch>
        </p:blipFill>
        <p:spPr bwMode="auto">
          <a:xfrm>
            <a:off x="1600200" y="685800"/>
            <a:ext cx="12354560" cy="9000490"/>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Title 1"/>
          <p:cNvSpPr>
            <a:spLocks noGrp="1"/>
          </p:cNvSpPr>
          <p:nvPr>
            <p:ph type="ctrTitle"/>
          </p:nvPr>
        </p:nvSpPr>
        <p:spPr>
          <a:xfrm>
            <a:off x="4792980" y="1102785"/>
            <a:ext cx="9585960" cy="1960033"/>
          </a:xfrm>
        </p:spPr>
        <p:txBody>
          <a:bodyPr/>
          <a:lstStyle/>
          <a:p>
            <a:pPr eaLnBrk="1" hangingPunct="1"/>
            <a:r>
              <a:rPr lang="en-US" smtClean="0"/>
              <a:t>ReviewBoard</a:t>
            </a:r>
          </a:p>
        </p:txBody>
      </p:sp>
      <p:sp>
        <p:nvSpPr>
          <p:cNvPr id="3" name="Subtitle 2"/>
          <p:cNvSpPr>
            <a:spLocks noGrp="1"/>
          </p:cNvSpPr>
          <p:nvPr>
            <p:ph type="subTitle" idx="1"/>
          </p:nvPr>
        </p:nvSpPr>
        <p:spPr>
          <a:xfrm>
            <a:off x="4404360" y="3443817"/>
            <a:ext cx="9974580" cy="2336800"/>
          </a:xfrm>
        </p:spPr>
        <p:txBody>
          <a:bodyPr rtlCol="0">
            <a:normAutofit lnSpcReduction="10000"/>
          </a:bodyPr>
          <a:lstStyle/>
          <a:p>
            <a:pPr>
              <a:defRPr/>
            </a:pPr>
            <a:r>
              <a:rPr lang="en-US" dirty="0" smtClean="0"/>
              <a:t>Keep your code changes bug free by asking for help with spotting those bugs.</a:t>
            </a:r>
          </a:p>
        </p:txBody>
      </p:sp>
      <p:pic>
        <p:nvPicPr>
          <p:cNvPr id="31748" name="Picture 6" descr="ReviewBoardLogo.png"/>
          <p:cNvPicPr>
            <a:picLocks noChangeAspect="1"/>
          </p:cNvPicPr>
          <p:nvPr/>
        </p:nvPicPr>
        <p:blipFill>
          <a:blip r:embed="rId2"/>
          <a:srcRect/>
          <a:stretch>
            <a:fillRect/>
          </a:stretch>
        </p:blipFill>
        <p:spPr bwMode="auto">
          <a:xfrm>
            <a:off x="914400" y="1143000"/>
            <a:ext cx="2848674" cy="2848674"/>
          </a:xfrm>
          <a:prstGeom prst="rect">
            <a:avLst/>
          </a:prstGeom>
          <a:noFill/>
          <a:ln w="9525">
            <a:noFill/>
            <a:miter lim="800000"/>
            <a:headEnd/>
            <a:tailEnd/>
          </a:ln>
        </p:spPr>
      </p:pic>
      <p:sp>
        <p:nvSpPr>
          <p:cNvPr id="31749" name="TextBox 9"/>
          <p:cNvSpPr txBox="1">
            <a:spLocks noChangeArrowheads="1"/>
          </p:cNvSpPr>
          <p:nvPr/>
        </p:nvSpPr>
        <p:spPr bwMode="auto">
          <a:xfrm>
            <a:off x="1424940" y="6629400"/>
            <a:ext cx="12954000" cy="1435113"/>
          </a:xfrm>
          <a:prstGeom prst="rect">
            <a:avLst/>
          </a:prstGeom>
          <a:noFill/>
          <a:ln w="9525">
            <a:noFill/>
            <a:miter lim="800000"/>
            <a:headEnd/>
            <a:tailEnd/>
          </a:ln>
        </p:spPr>
        <p:txBody>
          <a:bodyPr lIns="141074" tIns="70537" rIns="141074" bIns="70537">
            <a:prstTxWarp prst="textNoShape">
              <a:avLst/>
            </a:prstTxWarp>
            <a:spAutoFit/>
          </a:bodyPr>
          <a:lstStyle/>
          <a:p>
            <a:r>
              <a:rPr lang="en-US"/>
              <a:t>Reviewboard was written by the folks at VMWare to help with the development of their Virtual Machine software. It is used by other companies such as Cisco, Digium, Electronic Arts, Tripwire, Twitter, Asterisk and KDE.</a:t>
            </a:r>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6570" y="5242982"/>
            <a:ext cx="14530070" cy="975784"/>
          </a:xfrm>
        </p:spPr>
        <p:txBody>
          <a:bodyPr rtlCol="0">
            <a:normAutofit/>
          </a:bodyPr>
          <a:lstStyle/>
          <a:p>
            <a:pPr>
              <a:defRPr/>
            </a:pPr>
            <a:r>
              <a:rPr lang="en-US" dirty="0" smtClean="0">
                <a:ea typeface="+mn-ea"/>
                <a:cs typeface="+mn-cs"/>
              </a:rPr>
              <a:t>Difficulties for the End-User</a:t>
            </a:r>
          </a:p>
        </p:txBody>
      </p:sp>
      <p:sp>
        <p:nvSpPr>
          <p:cNvPr id="6" name="Content Placeholder 2"/>
          <p:cNvSpPr txBox="1">
            <a:spLocks/>
          </p:cNvSpPr>
          <p:nvPr/>
        </p:nvSpPr>
        <p:spPr bwMode="auto">
          <a:xfrm>
            <a:off x="496570" y="6072716"/>
            <a:ext cx="14667230" cy="3223684"/>
          </a:xfrm>
          <a:prstGeom prst="rect">
            <a:avLst/>
          </a:prstGeom>
          <a:noFill/>
          <a:ln w="9525">
            <a:noFill/>
            <a:miter lim="800000"/>
            <a:headEnd/>
            <a:tailEnd/>
          </a:ln>
        </p:spPr>
        <p:txBody>
          <a:bodyPr lIns="141074" tIns="70537" rIns="141074" bIns="70537">
            <a:prstTxWarp prst="textNoShape">
              <a:avLst/>
            </a:prstTxWarp>
          </a:bodyPr>
          <a:lstStyle/>
          <a:p>
            <a:pPr marL="529026" indent="-529026">
              <a:spcBef>
                <a:spcPct val="20000"/>
              </a:spcBef>
              <a:buFont typeface="+mj-lt"/>
              <a:buAutoNum type="arabicPeriod"/>
              <a:defRPr/>
            </a:pPr>
            <a:r>
              <a:rPr lang="en-US" sz="2300" dirty="0"/>
              <a:t>As an end-user wanting to install the custom modules you have to find the latest version of the modules you want.</a:t>
            </a:r>
          </a:p>
          <a:p>
            <a:pPr marL="529026" indent="-529026">
              <a:spcBef>
                <a:spcPct val="20000"/>
              </a:spcBef>
              <a:buFont typeface="+mj-lt"/>
              <a:buAutoNum type="arabicPeriod"/>
              <a:defRPr/>
            </a:pPr>
            <a:r>
              <a:rPr lang="en-US" sz="2300" dirty="0"/>
              <a:t>Download them and extract the package bundle.</a:t>
            </a:r>
          </a:p>
          <a:p>
            <a:pPr marL="529026" indent="-529026">
              <a:spcBef>
                <a:spcPct val="20000"/>
              </a:spcBef>
              <a:buFont typeface="+mj-lt"/>
              <a:buAutoNum type="arabicPeriod"/>
              <a:defRPr/>
            </a:pPr>
            <a:r>
              <a:rPr lang="en-US" sz="2300" dirty="0"/>
              <a:t>Run the SQL installer </a:t>
            </a:r>
            <a:r>
              <a:rPr lang="en-US" sz="2300" dirty="0" err="1"/>
              <a:t>script(s</a:t>
            </a:r>
            <a:r>
              <a:rPr lang="en-US" sz="2300" dirty="0"/>
              <a:t>) on the Arena server, remembering to run them against the correct database.</a:t>
            </a:r>
          </a:p>
          <a:p>
            <a:pPr marL="529026" indent="-529026">
              <a:spcBef>
                <a:spcPct val="20000"/>
              </a:spcBef>
              <a:buFont typeface="+mj-lt"/>
              <a:buAutoNum type="arabicPeriod"/>
              <a:defRPr/>
            </a:pPr>
            <a:r>
              <a:rPr lang="en-US" sz="2300" dirty="0"/>
              <a:t>Then you have to upload the </a:t>
            </a:r>
            <a:r>
              <a:rPr lang="en-US" sz="2300" dirty="0" err="1"/>
              <a:t>page.xml</a:t>
            </a:r>
            <a:r>
              <a:rPr lang="en-US" sz="2300" dirty="0"/>
              <a:t> into Arena. At that point you should have a working installation.</a:t>
            </a:r>
          </a:p>
          <a:p>
            <a:pPr marL="529026" indent="-529026">
              <a:spcBef>
                <a:spcPct val="20000"/>
              </a:spcBef>
              <a:buFont typeface="+mj-lt"/>
              <a:buAutoNum type="arabicPeriod"/>
              <a:defRPr/>
            </a:pPr>
            <a:r>
              <a:rPr lang="en-US" sz="2300" dirty="0"/>
              <a:t>When you are ready to upgrade your version of Arena you have to call around and find out if it is going to break any custom modules or just try the upgrade and hope for the best.</a:t>
            </a:r>
          </a:p>
        </p:txBody>
      </p:sp>
      <p:sp>
        <p:nvSpPr>
          <p:cNvPr id="8" name="Subtitle 2"/>
          <p:cNvSpPr txBox="1">
            <a:spLocks/>
          </p:cNvSpPr>
          <p:nvPr/>
        </p:nvSpPr>
        <p:spPr bwMode="auto">
          <a:xfrm>
            <a:off x="496570" y="838200"/>
            <a:ext cx="14530070" cy="1178983"/>
          </a:xfrm>
          <a:prstGeom prst="rect">
            <a:avLst/>
          </a:prstGeom>
          <a:noFill/>
          <a:ln w="9525">
            <a:noFill/>
            <a:miter lim="800000"/>
            <a:headEnd/>
            <a:tailEnd/>
          </a:ln>
        </p:spPr>
        <p:txBody>
          <a:bodyPr lIns="141074" tIns="70537" rIns="141074" bIns="70537">
            <a:prstTxWarp prst="textNoShape">
              <a:avLst/>
            </a:prstTxWarp>
            <a:normAutofit/>
          </a:bodyPr>
          <a:lstStyle/>
          <a:p>
            <a:pPr algn="ctr">
              <a:spcBef>
                <a:spcPct val="20000"/>
              </a:spcBef>
              <a:defRPr/>
            </a:pPr>
            <a:r>
              <a:rPr lang="en-US" sz="4900" dirty="0">
                <a:solidFill>
                  <a:schemeClr val="tx1">
                    <a:tint val="75000"/>
                  </a:schemeClr>
                </a:solidFill>
              </a:rPr>
              <a:t>Difficulties for the Developer</a:t>
            </a:r>
          </a:p>
        </p:txBody>
      </p:sp>
      <p:sp>
        <p:nvSpPr>
          <p:cNvPr id="10" name="Content Placeholder 2"/>
          <p:cNvSpPr txBox="1">
            <a:spLocks/>
          </p:cNvSpPr>
          <p:nvPr/>
        </p:nvSpPr>
        <p:spPr bwMode="auto">
          <a:xfrm>
            <a:off x="496570" y="1661582"/>
            <a:ext cx="14530070" cy="3420533"/>
          </a:xfrm>
          <a:prstGeom prst="rect">
            <a:avLst/>
          </a:prstGeom>
          <a:noFill/>
          <a:ln w="9525">
            <a:noFill/>
            <a:miter lim="800000"/>
            <a:headEnd/>
            <a:tailEnd/>
          </a:ln>
        </p:spPr>
        <p:txBody>
          <a:bodyPr lIns="141074" tIns="70537" rIns="141074" bIns="70537">
            <a:prstTxWarp prst="textNoShape">
              <a:avLst/>
            </a:prstTxWarp>
          </a:bodyPr>
          <a:lstStyle/>
          <a:p>
            <a:pPr marL="529026" indent="-529026">
              <a:spcBef>
                <a:spcPct val="20000"/>
              </a:spcBef>
              <a:buFont typeface="+mj-lt"/>
              <a:buAutoNum type="arabicPeriod"/>
              <a:defRPr/>
            </a:pPr>
            <a:r>
              <a:rPr lang="en-US" sz="2300" dirty="0"/>
              <a:t>A developer must get their custom modules fully installed and functioning on an Arena installation.</a:t>
            </a:r>
          </a:p>
          <a:p>
            <a:pPr marL="529026" indent="-529026">
              <a:spcBef>
                <a:spcPct val="20000"/>
              </a:spcBef>
              <a:buFont typeface="+mj-lt"/>
              <a:buAutoNum type="arabicPeriod"/>
              <a:defRPr/>
            </a:pPr>
            <a:r>
              <a:rPr lang="en-US" sz="2300" dirty="0"/>
              <a:t>You have to prepare all the SQL scripts.</a:t>
            </a:r>
          </a:p>
          <a:p>
            <a:pPr marL="529026" indent="-529026">
              <a:spcBef>
                <a:spcPct val="20000"/>
              </a:spcBef>
              <a:buFont typeface="+mj-lt"/>
              <a:buAutoNum type="arabicPeriod"/>
              <a:defRPr/>
            </a:pPr>
            <a:r>
              <a:rPr lang="en-US" sz="2300" dirty="0"/>
              <a:t>Then you must export the custom modules as a new </a:t>
            </a:r>
            <a:r>
              <a:rPr lang="en-US" sz="2300" dirty="0" err="1"/>
              <a:t>page.xml</a:t>
            </a:r>
            <a:r>
              <a:rPr lang="en-US" sz="2300" dirty="0"/>
              <a:t>, requiring you to add all supplemental files needed one at a time without forgetting anything.</a:t>
            </a:r>
          </a:p>
          <a:p>
            <a:pPr marL="529026" indent="-529026">
              <a:spcBef>
                <a:spcPct val="20000"/>
              </a:spcBef>
              <a:buFont typeface="+mj-lt"/>
              <a:buAutoNum type="arabicPeriod"/>
              <a:defRPr/>
            </a:pPr>
            <a:r>
              <a:rPr lang="en-US" sz="2300" dirty="0"/>
              <a:t>After that you have to find a different Arena installation that you can test this </a:t>
            </a:r>
            <a:r>
              <a:rPr lang="en-US" sz="2300" dirty="0" err="1"/>
              <a:t>page.xml</a:t>
            </a:r>
            <a:r>
              <a:rPr lang="en-US" sz="2300" dirty="0"/>
              <a:t> on to make sure that you remembered to include all the files, set the right paths, have the right module settings, etc. If anything is wrong you have to begin all over.</a:t>
            </a:r>
          </a:p>
          <a:p>
            <a:pPr marL="529026" indent="-529026">
              <a:spcBef>
                <a:spcPct val="20000"/>
              </a:spcBef>
              <a:buFont typeface="+mj-lt"/>
              <a:buAutoNum type="arabicPeriod"/>
              <a:defRPr/>
            </a:pPr>
            <a:r>
              <a:rPr lang="en-US" sz="2300" dirty="0"/>
              <a:t>Finally you can upload your </a:t>
            </a:r>
            <a:r>
              <a:rPr lang="en-US" sz="2300" dirty="0" err="1"/>
              <a:t>page.xml</a:t>
            </a:r>
            <a:r>
              <a:rPr lang="en-US" sz="2300" dirty="0"/>
              <a:t> to the community server and announce that it is ready and hope everybody can find the correct version.</a:t>
            </a:r>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Title 1"/>
          <p:cNvSpPr>
            <a:spLocks noGrp="1"/>
          </p:cNvSpPr>
          <p:nvPr>
            <p:ph type="ctrTitle"/>
          </p:nvPr>
        </p:nvSpPr>
        <p:spPr>
          <a:xfrm>
            <a:off x="4792980" y="1102785"/>
            <a:ext cx="9585960" cy="1960033"/>
          </a:xfrm>
        </p:spPr>
        <p:txBody>
          <a:bodyPr/>
          <a:lstStyle/>
          <a:p>
            <a:pPr eaLnBrk="1" hangingPunct="1"/>
            <a:r>
              <a:rPr lang="en-US" smtClean="0"/>
              <a:t>ReviewBoard</a:t>
            </a:r>
          </a:p>
        </p:txBody>
      </p:sp>
      <p:sp>
        <p:nvSpPr>
          <p:cNvPr id="3" name="Subtitle 2"/>
          <p:cNvSpPr>
            <a:spLocks noGrp="1"/>
          </p:cNvSpPr>
          <p:nvPr>
            <p:ph type="subTitle" idx="1"/>
          </p:nvPr>
        </p:nvSpPr>
        <p:spPr>
          <a:xfrm>
            <a:off x="4404360" y="3443818"/>
            <a:ext cx="9974580" cy="1178983"/>
          </a:xfrm>
        </p:spPr>
        <p:txBody>
          <a:bodyPr rtlCol="0">
            <a:normAutofit/>
          </a:bodyPr>
          <a:lstStyle/>
          <a:p>
            <a:pPr>
              <a:defRPr/>
            </a:pPr>
            <a:r>
              <a:rPr lang="en-US" dirty="0" smtClean="0">
                <a:ea typeface="+mn-ea"/>
                <a:cs typeface="+mn-cs"/>
              </a:rPr>
              <a:t>Solutions for the Developer</a:t>
            </a:r>
          </a:p>
        </p:txBody>
      </p:sp>
      <p:sp>
        <p:nvSpPr>
          <p:cNvPr id="32772" name="Content Placeholder 2"/>
          <p:cNvSpPr txBox="1">
            <a:spLocks/>
          </p:cNvSpPr>
          <p:nvPr/>
        </p:nvSpPr>
        <p:spPr bwMode="auto">
          <a:xfrm>
            <a:off x="777240" y="4622800"/>
            <a:ext cx="13990320" cy="3894667"/>
          </a:xfrm>
          <a:prstGeom prst="rect">
            <a:avLst/>
          </a:prstGeom>
          <a:noFill/>
          <a:ln w="9525">
            <a:noFill/>
            <a:miter lim="800000"/>
            <a:headEnd/>
            <a:tailEnd/>
          </a:ln>
        </p:spPr>
        <p:txBody>
          <a:bodyPr lIns="141074" tIns="70537" rIns="141074" bIns="70537">
            <a:prstTxWarp prst="textNoShape">
              <a:avLst/>
            </a:prstTxWarp>
          </a:bodyPr>
          <a:lstStyle/>
          <a:p>
            <a:pPr marL="529026" indent="-529026">
              <a:spcBef>
                <a:spcPct val="20000"/>
              </a:spcBef>
              <a:buFont typeface="Calibri" charset="0"/>
              <a:buAutoNum type="arabicPeriod"/>
            </a:pPr>
            <a:r>
              <a:rPr lang="en-US" sz="2500" dirty="0"/>
              <a:t>Post patch files that you have not yet committed to Source Control and get other developers to look over those changes for possible bugs.</a:t>
            </a:r>
          </a:p>
          <a:p>
            <a:pPr marL="529026" indent="-529026">
              <a:spcBef>
                <a:spcPct val="20000"/>
              </a:spcBef>
              <a:buFont typeface="Calibri" charset="0"/>
              <a:buAutoNum type="arabicPeriod"/>
            </a:pPr>
            <a:r>
              <a:rPr lang="en-US" sz="2500" dirty="0"/>
              <a:t>Review other developer’s changes and leave comments about particular lines of code.</a:t>
            </a:r>
          </a:p>
          <a:p>
            <a:pPr marL="529026" indent="-529026">
              <a:spcBef>
                <a:spcPct val="20000"/>
              </a:spcBef>
              <a:buFont typeface="Calibri" charset="0"/>
              <a:buAutoNum type="arabicPeriod"/>
            </a:pPr>
            <a:r>
              <a:rPr lang="en-US" sz="2500" dirty="0"/>
              <a:t>Post screenshots of how a new or redesigned user interface is going to look.</a:t>
            </a:r>
          </a:p>
          <a:p>
            <a:pPr marL="529026" indent="-529026">
              <a:spcBef>
                <a:spcPct val="20000"/>
              </a:spcBef>
              <a:buFont typeface="Calibri" charset="0"/>
              <a:buAutoNum type="arabicPeriod"/>
            </a:pPr>
            <a:r>
              <a:rPr lang="en-US" sz="2500" dirty="0"/>
              <a:t>Review screenshots by selecting a region of the image and making a comment.</a:t>
            </a:r>
          </a:p>
        </p:txBody>
      </p:sp>
      <p:pic>
        <p:nvPicPr>
          <p:cNvPr id="6" name="Picture 6" descr="ReviewBoardLogo.png"/>
          <p:cNvPicPr>
            <a:picLocks noChangeAspect="1"/>
          </p:cNvPicPr>
          <p:nvPr/>
        </p:nvPicPr>
        <p:blipFill>
          <a:blip r:embed="rId2"/>
          <a:srcRect/>
          <a:stretch>
            <a:fillRect/>
          </a:stretch>
        </p:blipFill>
        <p:spPr bwMode="auto">
          <a:xfrm>
            <a:off x="914400" y="1143000"/>
            <a:ext cx="2848674" cy="2848674"/>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3794" name="Picture 9" descr="dashboard.png"/>
          <p:cNvPicPr>
            <a:picLocks noChangeAspect="1"/>
          </p:cNvPicPr>
          <p:nvPr/>
        </p:nvPicPr>
        <p:blipFill>
          <a:blip r:embed="rId2"/>
          <a:srcRect/>
          <a:stretch>
            <a:fillRect/>
          </a:stretch>
        </p:blipFill>
        <p:spPr bwMode="auto">
          <a:xfrm>
            <a:off x="2213864" y="990600"/>
            <a:ext cx="10663936" cy="7997952"/>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4818" name="Picture 3" descr="review-requests.png"/>
          <p:cNvPicPr>
            <a:picLocks noChangeAspect="1"/>
          </p:cNvPicPr>
          <p:nvPr/>
        </p:nvPicPr>
        <p:blipFill>
          <a:blip r:embed="rId2"/>
          <a:srcRect/>
          <a:stretch>
            <a:fillRect/>
          </a:stretch>
        </p:blipFill>
        <p:spPr bwMode="auto">
          <a:xfrm>
            <a:off x="2213864" y="990600"/>
            <a:ext cx="10663936" cy="7997952"/>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5842" name="Picture 5" descr="diffviewer.png"/>
          <p:cNvPicPr>
            <a:picLocks noChangeAspect="1"/>
          </p:cNvPicPr>
          <p:nvPr/>
        </p:nvPicPr>
        <p:blipFill>
          <a:blip r:embed="rId2"/>
          <a:srcRect/>
          <a:stretch>
            <a:fillRect/>
          </a:stretch>
        </p:blipFill>
        <p:spPr bwMode="auto">
          <a:xfrm>
            <a:off x="2213864" y="990600"/>
            <a:ext cx="10663936" cy="7997952"/>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6866" name="Picture 13" descr="inline-comments.png"/>
          <p:cNvPicPr>
            <a:picLocks noChangeAspect="1"/>
          </p:cNvPicPr>
          <p:nvPr/>
        </p:nvPicPr>
        <p:blipFill>
          <a:blip r:embed="rId2"/>
          <a:srcRect/>
          <a:stretch>
            <a:fillRect/>
          </a:stretch>
        </p:blipFill>
        <p:spPr bwMode="auto">
          <a:xfrm>
            <a:off x="2213864" y="993648"/>
            <a:ext cx="10663936" cy="7997952"/>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7890" name="Picture 15" descr="review-dialog.png"/>
          <p:cNvPicPr>
            <a:picLocks noChangeAspect="1"/>
          </p:cNvPicPr>
          <p:nvPr/>
        </p:nvPicPr>
        <p:blipFill>
          <a:blip r:embed="rId2"/>
          <a:srcRect/>
          <a:stretch>
            <a:fillRect/>
          </a:stretch>
        </p:blipFill>
        <p:spPr bwMode="auto">
          <a:xfrm>
            <a:off x="2209800" y="993648"/>
            <a:ext cx="10663936" cy="7997952"/>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8914" name="Picture 12" descr="reviews.png"/>
          <p:cNvPicPr>
            <a:picLocks noChangeAspect="1"/>
          </p:cNvPicPr>
          <p:nvPr/>
        </p:nvPicPr>
        <p:blipFill>
          <a:blip r:embed="rId2"/>
          <a:srcRect/>
          <a:stretch>
            <a:fillRect/>
          </a:stretch>
        </p:blipFill>
        <p:spPr bwMode="auto">
          <a:xfrm>
            <a:off x="2209800" y="993648"/>
            <a:ext cx="10663936" cy="7997952"/>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Title 1"/>
          <p:cNvSpPr>
            <a:spLocks noGrp="1"/>
          </p:cNvSpPr>
          <p:nvPr>
            <p:ph type="title"/>
          </p:nvPr>
        </p:nvSpPr>
        <p:spPr>
          <a:xfrm>
            <a:off x="1489710" y="762000"/>
            <a:ext cx="12910820" cy="1524000"/>
          </a:xfrm>
        </p:spPr>
        <p:txBody>
          <a:bodyPr/>
          <a:lstStyle/>
          <a:p>
            <a:pPr eaLnBrk="1" hangingPunct="1"/>
            <a:r>
              <a:rPr lang="en-US" sz="6500" dirty="0" smtClean="0"/>
              <a:t>More Resources	</a:t>
            </a:r>
          </a:p>
        </p:txBody>
      </p:sp>
      <p:sp>
        <p:nvSpPr>
          <p:cNvPr id="39939" name="Content Placeholder 2"/>
          <p:cNvSpPr>
            <a:spLocks noGrp="1"/>
          </p:cNvSpPr>
          <p:nvPr>
            <p:ph idx="1"/>
          </p:nvPr>
        </p:nvSpPr>
        <p:spPr>
          <a:xfrm>
            <a:off x="777240" y="3471334"/>
            <a:ext cx="13990320" cy="4696884"/>
          </a:xfrm>
        </p:spPr>
        <p:txBody>
          <a:bodyPr/>
          <a:lstStyle/>
          <a:p>
            <a:pPr eaLnBrk="1" hangingPunct="1"/>
            <a:r>
              <a:rPr lang="en-US" sz="2500" dirty="0" err="1" smtClean="0"/>
              <a:t>Redmine</a:t>
            </a:r>
            <a:r>
              <a:rPr lang="en-US" sz="2500" dirty="0" smtClean="0"/>
              <a:t> @ </a:t>
            </a:r>
            <a:r>
              <a:rPr lang="en-US" sz="2500" dirty="0" err="1" smtClean="0"/>
              <a:t>RefreshCache</a:t>
            </a:r>
            <a:r>
              <a:rPr lang="en-US" sz="2500" dirty="0" smtClean="0"/>
              <a:t> – </a:t>
            </a:r>
            <a:r>
              <a:rPr lang="en-US" sz="2500" dirty="0" smtClean="0">
                <a:hlinkClick r:id="rId2"/>
              </a:rPr>
              <a:t>http://redmine.refreshcache.com/</a:t>
            </a:r>
            <a:endParaRPr lang="en-US" sz="2500" dirty="0" smtClean="0"/>
          </a:p>
          <a:p>
            <a:pPr eaLnBrk="1" hangingPunct="1"/>
            <a:r>
              <a:rPr lang="en-US" sz="2500" dirty="0" err="1" smtClean="0"/>
              <a:t>ReviewBoard</a:t>
            </a:r>
            <a:r>
              <a:rPr lang="en-US" sz="2500" dirty="0" smtClean="0"/>
              <a:t> @ </a:t>
            </a:r>
            <a:r>
              <a:rPr lang="en-US" sz="2500" dirty="0" err="1" smtClean="0"/>
              <a:t>RefreshCache</a:t>
            </a:r>
            <a:r>
              <a:rPr lang="en-US" sz="2500" dirty="0" smtClean="0"/>
              <a:t> – </a:t>
            </a:r>
            <a:r>
              <a:rPr lang="en-US" sz="2500" dirty="0" smtClean="0">
                <a:hlinkClick r:id="rId3"/>
              </a:rPr>
              <a:t>http://reviewboard.refreshcache.com/</a:t>
            </a:r>
            <a:endParaRPr lang="en-US" sz="2500" dirty="0" smtClean="0"/>
          </a:p>
        </p:txBody>
      </p:sp>
      <p:pic>
        <p:nvPicPr>
          <p:cNvPr id="39941" name="Picture 4" descr="ReviewBoardLogo.png"/>
          <p:cNvPicPr>
            <a:picLocks noChangeAspect="1"/>
          </p:cNvPicPr>
          <p:nvPr/>
        </p:nvPicPr>
        <p:blipFill>
          <a:blip r:embed="rId4"/>
          <a:srcRect/>
          <a:stretch>
            <a:fillRect/>
          </a:stretch>
        </p:blipFill>
        <p:spPr bwMode="auto">
          <a:xfrm>
            <a:off x="13106400" y="1219200"/>
            <a:ext cx="2133838" cy="2133838"/>
          </a:xfrm>
          <a:prstGeom prst="rect">
            <a:avLst/>
          </a:prstGeom>
          <a:noFill/>
          <a:ln w="9525">
            <a:noFill/>
            <a:miter lim="800000"/>
            <a:headEnd/>
            <a:tailEnd/>
          </a:ln>
        </p:spPr>
      </p:pic>
      <p:pic>
        <p:nvPicPr>
          <p:cNvPr id="6" name="Picture 5" descr="Redmine.png"/>
          <p:cNvPicPr>
            <a:picLocks noChangeAspect="1"/>
          </p:cNvPicPr>
          <p:nvPr/>
        </p:nvPicPr>
        <p:blipFill>
          <a:blip r:embed="rId5"/>
          <a:stretch>
            <a:fillRect/>
          </a:stretch>
        </p:blipFill>
        <p:spPr>
          <a:xfrm>
            <a:off x="152400" y="914400"/>
            <a:ext cx="2667000" cy="2667000"/>
          </a:xfrm>
          <a:prstGeom prst="rect">
            <a:avLst/>
          </a:prstGeom>
        </p:spPr>
      </p:pic>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6570" y="5241723"/>
            <a:ext cx="14530070" cy="975784"/>
          </a:xfrm>
        </p:spPr>
        <p:txBody>
          <a:bodyPr rtlCol="0">
            <a:normAutofit/>
          </a:bodyPr>
          <a:lstStyle/>
          <a:p>
            <a:pPr>
              <a:defRPr/>
            </a:pPr>
            <a:r>
              <a:rPr lang="en-US" dirty="0" smtClean="0">
                <a:ea typeface="+mn-ea"/>
                <a:cs typeface="+mn-cs"/>
              </a:rPr>
              <a:t>Difficulties for the End-User</a:t>
            </a:r>
          </a:p>
        </p:txBody>
      </p:sp>
      <p:sp>
        <p:nvSpPr>
          <p:cNvPr id="6" name="Content Placeholder 2"/>
          <p:cNvSpPr txBox="1">
            <a:spLocks/>
          </p:cNvSpPr>
          <p:nvPr/>
        </p:nvSpPr>
        <p:spPr bwMode="auto">
          <a:xfrm>
            <a:off x="496570" y="6071457"/>
            <a:ext cx="14667230" cy="3223684"/>
          </a:xfrm>
          <a:prstGeom prst="rect">
            <a:avLst/>
          </a:prstGeom>
          <a:noFill/>
          <a:ln w="9525">
            <a:noFill/>
            <a:miter lim="800000"/>
            <a:headEnd/>
            <a:tailEnd/>
          </a:ln>
        </p:spPr>
        <p:txBody>
          <a:bodyPr lIns="141074" tIns="70537" rIns="141074" bIns="70537">
            <a:prstTxWarp prst="textNoShape">
              <a:avLst/>
            </a:prstTxWarp>
          </a:bodyPr>
          <a:lstStyle/>
          <a:p>
            <a:pPr marL="529026" indent="-529026">
              <a:spcBef>
                <a:spcPct val="20000"/>
              </a:spcBef>
              <a:buFont typeface="+mj-lt"/>
              <a:buAutoNum type="arabicPeriod"/>
              <a:defRPr/>
            </a:pPr>
            <a:r>
              <a:rPr lang="en-US" sz="2300" dirty="0"/>
              <a:t>As an end-user wanting to install the custom modules you have to find the latest version of the modules you want.</a:t>
            </a:r>
          </a:p>
          <a:p>
            <a:pPr marL="529026" indent="-529026">
              <a:spcBef>
                <a:spcPct val="20000"/>
              </a:spcBef>
              <a:buFont typeface="+mj-lt"/>
              <a:buAutoNum type="arabicPeriod"/>
              <a:defRPr/>
            </a:pPr>
            <a:r>
              <a:rPr lang="en-US" sz="2300" dirty="0"/>
              <a:t>Download them and extract the package bundle.</a:t>
            </a:r>
          </a:p>
          <a:p>
            <a:pPr marL="529026" indent="-529026">
              <a:spcBef>
                <a:spcPct val="20000"/>
              </a:spcBef>
              <a:buFont typeface="+mj-lt"/>
              <a:buAutoNum type="arabicPeriod"/>
              <a:defRPr/>
            </a:pPr>
            <a:r>
              <a:rPr lang="en-US" sz="2300" strike="sngStrike" dirty="0">
                <a:solidFill>
                  <a:schemeClr val="tx1">
                    <a:alpha val="25000"/>
                  </a:schemeClr>
                </a:solidFill>
              </a:rPr>
              <a:t>Run the SQL installer </a:t>
            </a:r>
            <a:r>
              <a:rPr lang="en-US" sz="2300" strike="sngStrike" dirty="0" err="1">
                <a:solidFill>
                  <a:schemeClr val="tx1">
                    <a:alpha val="25000"/>
                  </a:schemeClr>
                </a:solidFill>
              </a:rPr>
              <a:t>script(s</a:t>
            </a:r>
            <a:r>
              <a:rPr lang="en-US" sz="2300" strike="sngStrike" dirty="0">
                <a:solidFill>
                  <a:schemeClr val="tx1">
                    <a:alpha val="25000"/>
                  </a:schemeClr>
                </a:solidFill>
              </a:rPr>
              <a:t>) on the Arena server, remembering to run them against the correct database.</a:t>
            </a:r>
          </a:p>
          <a:p>
            <a:pPr marL="529026" indent="-529026">
              <a:spcBef>
                <a:spcPct val="20000"/>
              </a:spcBef>
              <a:buFont typeface="+mj-lt"/>
              <a:buAutoNum type="arabicPeriod"/>
              <a:defRPr/>
            </a:pPr>
            <a:r>
              <a:rPr lang="en-US" sz="2300" strike="sngStrike" dirty="0">
                <a:solidFill>
                  <a:schemeClr val="tx1">
                    <a:alpha val="25000"/>
                  </a:schemeClr>
                </a:solidFill>
              </a:rPr>
              <a:t>Then you have to upload the </a:t>
            </a:r>
            <a:r>
              <a:rPr lang="en-US" sz="2300" strike="sngStrike" dirty="0" err="1">
                <a:solidFill>
                  <a:schemeClr val="tx1">
                    <a:alpha val="25000"/>
                  </a:schemeClr>
                </a:solidFill>
              </a:rPr>
              <a:t>page.xml</a:t>
            </a:r>
            <a:r>
              <a:rPr lang="en-US" sz="2300" strike="sngStrike" dirty="0">
                <a:solidFill>
                  <a:schemeClr val="tx1">
                    <a:alpha val="25000"/>
                  </a:schemeClr>
                </a:solidFill>
              </a:rPr>
              <a:t> into Arena. At that point you should have a working installation.</a:t>
            </a:r>
          </a:p>
          <a:p>
            <a:pPr marL="529026" indent="-529026">
              <a:spcBef>
                <a:spcPct val="20000"/>
              </a:spcBef>
              <a:buFont typeface="+mj-lt"/>
              <a:buAutoNum type="arabicPeriod"/>
              <a:defRPr/>
            </a:pPr>
            <a:r>
              <a:rPr lang="en-US" sz="2300" dirty="0">
                <a:solidFill>
                  <a:schemeClr val="tx1">
                    <a:alpha val="25000"/>
                  </a:schemeClr>
                </a:solidFill>
              </a:rPr>
              <a:t>When you are ready to upgrade your version of Arena you have to call around and find out if it is going to break any custom modules or just try the upgrade and hope for the best.</a:t>
            </a:r>
          </a:p>
        </p:txBody>
      </p:sp>
      <p:sp>
        <p:nvSpPr>
          <p:cNvPr id="8" name="Subtitle 2"/>
          <p:cNvSpPr txBox="1">
            <a:spLocks/>
          </p:cNvSpPr>
          <p:nvPr/>
        </p:nvSpPr>
        <p:spPr bwMode="auto">
          <a:xfrm>
            <a:off x="496570" y="838200"/>
            <a:ext cx="14530070" cy="1178983"/>
          </a:xfrm>
          <a:prstGeom prst="rect">
            <a:avLst/>
          </a:prstGeom>
          <a:noFill/>
          <a:ln w="9525">
            <a:noFill/>
            <a:miter lim="800000"/>
            <a:headEnd/>
            <a:tailEnd/>
          </a:ln>
        </p:spPr>
        <p:txBody>
          <a:bodyPr lIns="141074" tIns="70537" rIns="141074" bIns="70537">
            <a:prstTxWarp prst="textNoShape">
              <a:avLst/>
            </a:prstTxWarp>
            <a:normAutofit/>
          </a:bodyPr>
          <a:lstStyle/>
          <a:p>
            <a:pPr algn="ctr">
              <a:spcBef>
                <a:spcPct val="20000"/>
              </a:spcBef>
              <a:defRPr/>
            </a:pPr>
            <a:r>
              <a:rPr lang="en-US" sz="4900" dirty="0">
                <a:solidFill>
                  <a:schemeClr val="tx1">
                    <a:tint val="75000"/>
                  </a:schemeClr>
                </a:solidFill>
              </a:rPr>
              <a:t>Difficulties for the Developer</a:t>
            </a:r>
          </a:p>
        </p:txBody>
      </p:sp>
      <p:sp>
        <p:nvSpPr>
          <p:cNvPr id="10" name="Content Placeholder 2"/>
          <p:cNvSpPr txBox="1">
            <a:spLocks/>
          </p:cNvSpPr>
          <p:nvPr/>
        </p:nvSpPr>
        <p:spPr bwMode="auto">
          <a:xfrm>
            <a:off x="496570" y="1661582"/>
            <a:ext cx="14530070" cy="3420533"/>
          </a:xfrm>
          <a:prstGeom prst="rect">
            <a:avLst/>
          </a:prstGeom>
          <a:noFill/>
          <a:ln w="9525">
            <a:noFill/>
            <a:miter lim="800000"/>
            <a:headEnd/>
            <a:tailEnd/>
          </a:ln>
        </p:spPr>
        <p:txBody>
          <a:bodyPr lIns="141074" tIns="70537" rIns="141074" bIns="70537">
            <a:prstTxWarp prst="textNoShape">
              <a:avLst/>
            </a:prstTxWarp>
          </a:bodyPr>
          <a:lstStyle/>
          <a:p>
            <a:pPr marL="529026" indent="-529026">
              <a:spcBef>
                <a:spcPct val="20000"/>
              </a:spcBef>
              <a:buFont typeface="+mj-lt"/>
              <a:buAutoNum type="arabicPeriod"/>
              <a:defRPr/>
            </a:pPr>
            <a:r>
              <a:rPr lang="en-US" sz="2300" strike="sngStrike" dirty="0">
                <a:solidFill>
                  <a:schemeClr val="tx1">
                    <a:alpha val="25000"/>
                  </a:schemeClr>
                </a:solidFill>
              </a:rPr>
              <a:t>A developer must get their custom modules fully installed and functioning on an Arena installation.</a:t>
            </a:r>
          </a:p>
          <a:p>
            <a:pPr marL="529026" indent="-529026">
              <a:spcBef>
                <a:spcPct val="20000"/>
              </a:spcBef>
              <a:buFont typeface="+mj-lt"/>
              <a:buAutoNum type="arabicPeriod"/>
              <a:defRPr/>
            </a:pPr>
            <a:r>
              <a:rPr lang="en-US" sz="2300" strike="sngStrike" dirty="0">
                <a:solidFill>
                  <a:schemeClr val="tx1">
                    <a:alpha val="25000"/>
                  </a:schemeClr>
                </a:solidFill>
              </a:rPr>
              <a:t>You have to prepare all the SQL scripts.</a:t>
            </a:r>
          </a:p>
          <a:p>
            <a:pPr marL="529026" indent="-529026">
              <a:spcBef>
                <a:spcPct val="20000"/>
              </a:spcBef>
              <a:buFont typeface="+mj-lt"/>
              <a:buAutoNum type="arabicPeriod"/>
              <a:defRPr/>
            </a:pPr>
            <a:r>
              <a:rPr lang="en-US" sz="2300" strike="sngStrike" dirty="0">
                <a:solidFill>
                  <a:schemeClr val="tx1">
                    <a:alpha val="25000"/>
                  </a:schemeClr>
                </a:solidFill>
              </a:rPr>
              <a:t>Then you must export the custom modules as a new </a:t>
            </a:r>
            <a:r>
              <a:rPr lang="en-US" sz="2300" strike="sngStrike" dirty="0" err="1">
                <a:solidFill>
                  <a:schemeClr val="tx1">
                    <a:alpha val="25000"/>
                  </a:schemeClr>
                </a:solidFill>
              </a:rPr>
              <a:t>page.xml</a:t>
            </a:r>
            <a:r>
              <a:rPr lang="en-US" sz="2300" strike="sngStrike" dirty="0">
                <a:solidFill>
                  <a:schemeClr val="tx1">
                    <a:alpha val="25000"/>
                  </a:schemeClr>
                </a:solidFill>
              </a:rPr>
              <a:t>, requiring you to add all supplemental files needed one at a time without forgetting anything.</a:t>
            </a:r>
          </a:p>
          <a:p>
            <a:pPr marL="529026" indent="-529026">
              <a:spcBef>
                <a:spcPct val="20000"/>
              </a:spcBef>
              <a:buFont typeface="+mj-lt"/>
              <a:buAutoNum type="arabicPeriod"/>
              <a:defRPr/>
            </a:pPr>
            <a:r>
              <a:rPr lang="en-US" sz="2300" dirty="0">
                <a:solidFill>
                  <a:schemeClr val="tx1">
                    <a:alpha val="25000"/>
                  </a:schemeClr>
                </a:solidFill>
              </a:rPr>
              <a:t>After that you have to find a different Arena installation that you can test this </a:t>
            </a:r>
            <a:r>
              <a:rPr lang="en-US" sz="2300" dirty="0" err="1">
                <a:solidFill>
                  <a:schemeClr val="tx1">
                    <a:alpha val="25000"/>
                  </a:schemeClr>
                </a:solidFill>
              </a:rPr>
              <a:t>page.xml</a:t>
            </a:r>
            <a:r>
              <a:rPr lang="en-US" sz="2300" dirty="0">
                <a:solidFill>
                  <a:schemeClr val="tx1">
                    <a:alpha val="25000"/>
                  </a:schemeClr>
                </a:solidFill>
              </a:rPr>
              <a:t> on to make sure that you remembered to include all the files, set the right paths, have the right module settings, etc. If anything is wrong you have to begin all over.</a:t>
            </a:r>
          </a:p>
          <a:p>
            <a:pPr marL="529026" indent="-529026">
              <a:spcBef>
                <a:spcPct val="20000"/>
              </a:spcBef>
              <a:buFont typeface="+mj-lt"/>
              <a:buAutoNum type="arabicPeriod"/>
              <a:defRPr/>
            </a:pPr>
            <a:r>
              <a:rPr lang="en-US" sz="2300" dirty="0"/>
              <a:t>Finally you can upload your </a:t>
            </a:r>
            <a:r>
              <a:rPr lang="en-US" sz="2300" dirty="0" err="1"/>
              <a:t>page.xml</a:t>
            </a:r>
            <a:r>
              <a:rPr lang="en-US" sz="2300" dirty="0"/>
              <a:t> to the community server and announce that it is ready and hope everybody can find the correct version.</a:t>
            </a: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Title 1"/>
          <p:cNvSpPr>
            <a:spLocks noGrp="1"/>
          </p:cNvSpPr>
          <p:nvPr>
            <p:ph type="ctrTitle"/>
          </p:nvPr>
        </p:nvSpPr>
        <p:spPr>
          <a:xfrm>
            <a:off x="4792980" y="1102785"/>
            <a:ext cx="9585960" cy="1960033"/>
          </a:xfrm>
        </p:spPr>
        <p:txBody>
          <a:bodyPr/>
          <a:lstStyle/>
          <a:p>
            <a:pPr eaLnBrk="1" hangingPunct="1"/>
            <a:r>
              <a:rPr lang="en-US" smtClean="0"/>
              <a:t>Redmine</a:t>
            </a:r>
          </a:p>
        </p:txBody>
      </p:sp>
      <p:sp>
        <p:nvSpPr>
          <p:cNvPr id="3" name="Subtitle 2"/>
          <p:cNvSpPr>
            <a:spLocks noGrp="1"/>
          </p:cNvSpPr>
          <p:nvPr>
            <p:ph type="subTitle" idx="1"/>
          </p:nvPr>
        </p:nvSpPr>
        <p:spPr>
          <a:xfrm>
            <a:off x="4404360" y="3443818"/>
            <a:ext cx="9974580" cy="1178983"/>
          </a:xfrm>
        </p:spPr>
        <p:txBody>
          <a:bodyPr rtlCol="0">
            <a:normAutofit/>
          </a:bodyPr>
          <a:lstStyle/>
          <a:p>
            <a:pPr>
              <a:defRPr/>
            </a:pPr>
            <a:r>
              <a:rPr lang="en-US" dirty="0" smtClean="0">
                <a:ea typeface="+mn-ea"/>
                <a:cs typeface="+mn-cs"/>
              </a:rPr>
              <a:t>Solutions for the Developer</a:t>
            </a:r>
          </a:p>
        </p:txBody>
      </p:sp>
      <p:sp>
        <p:nvSpPr>
          <p:cNvPr id="16388" name="Content Placeholder 2"/>
          <p:cNvSpPr txBox="1">
            <a:spLocks/>
          </p:cNvSpPr>
          <p:nvPr/>
        </p:nvSpPr>
        <p:spPr bwMode="auto">
          <a:xfrm>
            <a:off x="777240" y="4622800"/>
            <a:ext cx="13990320" cy="3894667"/>
          </a:xfrm>
          <a:prstGeom prst="rect">
            <a:avLst/>
          </a:prstGeom>
          <a:noFill/>
          <a:ln w="9525">
            <a:noFill/>
            <a:miter lim="800000"/>
            <a:headEnd/>
            <a:tailEnd/>
          </a:ln>
        </p:spPr>
        <p:txBody>
          <a:bodyPr lIns="141074" tIns="70537" rIns="141074" bIns="70537">
            <a:prstTxWarp prst="textNoShape">
              <a:avLst/>
            </a:prstTxWarp>
          </a:bodyPr>
          <a:lstStyle/>
          <a:p>
            <a:pPr marL="529026" indent="-529026">
              <a:spcBef>
                <a:spcPct val="20000"/>
              </a:spcBef>
              <a:buFont typeface="Calibri" charset="0"/>
              <a:buAutoNum type="arabicPeriod"/>
            </a:pPr>
            <a:r>
              <a:rPr lang="en-US" sz="2500" dirty="0"/>
              <a:t>Centralized location to deploy your packages to in a manner that makes it easy for users to find the most recent version.</a:t>
            </a:r>
          </a:p>
          <a:p>
            <a:pPr marL="529026" indent="-529026">
              <a:spcBef>
                <a:spcPct val="20000"/>
              </a:spcBef>
              <a:buFont typeface="Calibri" charset="0"/>
              <a:buAutoNum type="arabicPeriod"/>
            </a:pPr>
            <a:r>
              <a:rPr lang="en-US" sz="2500" dirty="0"/>
              <a:t>Issue Tracker, Feature Requests, Help Requests.</a:t>
            </a:r>
          </a:p>
          <a:p>
            <a:pPr marL="529026" indent="-529026">
              <a:spcBef>
                <a:spcPct val="20000"/>
              </a:spcBef>
              <a:buFont typeface="Calibri" charset="0"/>
              <a:buAutoNum type="arabicPeriod"/>
            </a:pPr>
            <a:r>
              <a:rPr lang="en-US" sz="2500" dirty="0"/>
              <a:t>Discussion boards (Forums).</a:t>
            </a:r>
          </a:p>
          <a:p>
            <a:pPr marL="529026" indent="-529026">
              <a:spcBef>
                <a:spcPct val="20000"/>
              </a:spcBef>
              <a:buFont typeface="Calibri" charset="0"/>
              <a:buAutoNum type="arabicPeriod"/>
            </a:pPr>
            <a:r>
              <a:rPr lang="en-US" sz="2500" dirty="0"/>
              <a:t>A wiki of your very own.</a:t>
            </a:r>
          </a:p>
          <a:p>
            <a:pPr marL="529026" indent="-529026">
              <a:spcBef>
                <a:spcPct val="20000"/>
              </a:spcBef>
              <a:buFont typeface="Calibri" charset="0"/>
              <a:buAutoNum type="arabicPeriod"/>
            </a:pPr>
            <a:r>
              <a:rPr lang="en-US" sz="2500" dirty="0"/>
              <a:t>General documents can be made available for download.</a:t>
            </a:r>
          </a:p>
          <a:p>
            <a:pPr marL="529026" indent="-529026">
              <a:spcBef>
                <a:spcPct val="20000"/>
              </a:spcBef>
              <a:buFont typeface="Calibri" charset="0"/>
              <a:buAutoNum type="arabicPeriod"/>
            </a:pPr>
            <a:r>
              <a:rPr lang="en-US" sz="2500" dirty="0"/>
              <a:t>Version specific files for download.</a:t>
            </a:r>
          </a:p>
          <a:p>
            <a:pPr marL="529026" indent="-529026">
              <a:spcBef>
                <a:spcPct val="20000"/>
              </a:spcBef>
              <a:buFont typeface="Calibri" charset="0"/>
              <a:buAutoNum type="arabicPeriod"/>
            </a:pPr>
            <a:r>
              <a:rPr lang="en-US" sz="2500" dirty="0"/>
              <a:t>Source Code Management with web-based Repository browser.</a:t>
            </a:r>
          </a:p>
          <a:p>
            <a:pPr marL="529026" indent="-529026">
              <a:spcBef>
                <a:spcPct val="20000"/>
              </a:spcBef>
              <a:buFont typeface="Calibri" charset="0"/>
              <a:buAutoNum type="arabicPeriod"/>
            </a:pPr>
            <a:r>
              <a:rPr lang="en-US" sz="2500" dirty="0"/>
              <a:t>Roadmap to determine how close you are to making another release.</a:t>
            </a:r>
          </a:p>
        </p:txBody>
      </p:sp>
      <p:pic>
        <p:nvPicPr>
          <p:cNvPr id="6" name="Picture 5" descr="Redmine.png"/>
          <p:cNvPicPr>
            <a:picLocks noChangeAspect="1"/>
          </p:cNvPicPr>
          <p:nvPr/>
        </p:nvPicPr>
        <p:blipFill>
          <a:blip r:embed="rId2"/>
          <a:stretch>
            <a:fillRect/>
          </a:stretch>
        </p:blipFill>
        <p:spPr>
          <a:xfrm>
            <a:off x="0" y="762000"/>
            <a:ext cx="4064000" cy="4064000"/>
          </a:xfrm>
          <a:prstGeom prst="rect">
            <a:avLst/>
          </a:prstGeom>
        </p:spPr>
      </p:pic>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Title 1"/>
          <p:cNvSpPr>
            <a:spLocks noGrp="1"/>
          </p:cNvSpPr>
          <p:nvPr>
            <p:ph type="ctrTitle"/>
          </p:nvPr>
        </p:nvSpPr>
        <p:spPr>
          <a:xfrm>
            <a:off x="4792980" y="1102785"/>
            <a:ext cx="9585960" cy="1960033"/>
          </a:xfrm>
        </p:spPr>
        <p:txBody>
          <a:bodyPr/>
          <a:lstStyle/>
          <a:p>
            <a:pPr eaLnBrk="1" hangingPunct="1"/>
            <a:r>
              <a:rPr lang="en-US" smtClean="0"/>
              <a:t>Redmine</a:t>
            </a:r>
          </a:p>
        </p:txBody>
      </p:sp>
      <p:sp>
        <p:nvSpPr>
          <p:cNvPr id="3" name="Subtitle 2"/>
          <p:cNvSpPr>
            <a:spLocks noGrp="1"/>
          </p:cNvSpPr>
          <p:nvPr>
            <p:ph type="subTitle" idx="1"/>
          </p:nvPr>
        </p:nvSpPr>
        <p:spPr>
          <a:xfrm>
            <a:off x="4404360" y="3443818"/>
            <a:ext cx="9974580" cy="1178983"/>
          </a:xfrm>
        </p:spPr>
        <p:txBody>
          <a:bodyPr rtlCol="0">
            <a:normAutofit/>
          </a:bodyPr>
          <a:lstStyle/>
          <a:p>
            <a:pPr>
              <a:defRPr/>
            </a:pPr>
            <a:r>
              <a:rPr lang="en-US" dirty="0" smtClean="0">
                <a:ea typeface="+mn-ea"/>
                <a:cs typeface="+mn-cs"/>
              </a:rPr>
              <a:t>Solutions for the End-User</a:t>
            </a:r>
          </a:p>
        </p:txBody>
      </p:sp>
      <p:sp>
        <p:nvSpPr>
          <p:cNvPr id="17412" name="Content Placeholder 2"/>
          <p:cNvSpPr txBox="1">
            <a:spLocks/>
          </p:cNvSpPr>
          <p:nvPr/>
        </p:nvSpPr>
        <p:spPr bwMode="auto">
          <a:xfrm>
            <a:off x="777240" y="4622800"/>
            <a:ext cx="13990320" cy="3894667"/>
          </a:xfrm>
          <a:prstGeom prst="rect">
            <a:avLst/>
          </a:prstGeom>
          <a:noFill/>
          <a:ln w="9525">
            <a:noFill/>
            <a:miter lim="800000"/>
            <a:headEnd/>
            <a:tailEnd/>
          </a:ln>
        </p:spPr>
        <p:txBody>
          <a:bodyPr lIns="141074" tIns="70537" rIns="141074" bIns="70537">
            <a:prstTxWarp prst="textNoShape">
              <a:avLst/>
            </a:prstTxWarp>
          </a:bodyPr>
          <a:lstStyle/>
          <a:p>
            <a:pPr marL="529026" indent="-529026">
              <a:spcBef>
                <a:spcPct val="20000"/>
              </a:spcBef>
              <a:buFont typeface="Calibri" charset="0"/>
              <a:buAutoNum type="arabicPeriod"/>
            </a:pPr>
            <a:r>
              <a:rPr lang="en-US" sz="2500" dirty="0"/>
              <a:t>Centralized location to find packages and their most recent versions.</a:t>
            </a:r>
          </a:p>
          <a:p>
            <a:pPr marL="529026" indent="-529026">
              <a:spcBef>
                <a:spcPct val="20000"/>
              </a:spcBef>
              <a:buFont typeface="Calibri" charset="0"/>
              <a:buAutoNum type="arabicPeriod"/>
            </a:pPr>
            <a:r>
              <a:rPr lang="en-US" sz="2500" dirty="0"/>
              <a:t>Issue Tracker, Feature Requests, Help Requests.</a:t>
            </a:r>
          </a:p>
          <a:p>
            <a:pPr marL="529026" indent="-529026">
              <a:spcBef>
                <a:spcPct val="20000"/>
              </a:spcBef>
              <a:buFont typeface="Calibri" charset="0"/>
              <a:buAutoNum type="arabicPeriod"/>
            </a:pPr>
            <a:r>
              <a:rPr lang="en-US" sz="2500" dirty="0"/>
              <a:t>Discussion boards (Forums).</a:t>
            </a:r>
          </a:p>
          <a:p>
            <a:pPr marL="529026" indent="-529026">
              <a:spcBef>
                <a:spcPct val="20000"/>
              </a:spcBef>
              <a:buFont typeface="Calibri" charset="0"/>
              <a:buAutoNum type="arabicPeriod"/>
            </a:pPr>
            <a:r>
              <a:rPr lang="en-US" sz="2500" dirty="0"/>
              <a:t>A wiki to get general installation (and other) help.</a:t>
            </a:r>
          </a:p>
          <a:p>
            <a:pPr marL="529026" indent="-529026">
              <a:spcBef>
                <a:spcPct val="20000"/>
              </a:spcBef>
              <a:buFont typeface="Calibri" charset="0"/>
              <a:buAutoNum type="arabicPeriod"/>
            </a:pPr>
            <a:r>
              <a:rPr lang="en-US" sz="2500" dirty="0"/>
              <a:t>General documents can be downloaded.</a:t>
            </a:r>
          </a:p>
          <a:p>
            <a:pPr marL="529026" indent="-529026">
              <a:spcBef>
                <a:spcPct val="20000"/>
              </a:spcBef>
              <a:buFont typeface="Calibri" charset="0"/>
              <a:buAutoNum type="arabicPeriod"/>
            </a:pPr>
            <a:r>
              <a:rPr lang="en-US" sz="2500" dirty="0"/>
              <a:t>Version specific files can be downloaded.</a:t>
            </a:r>
          </a:p>
          <a:p>
            <a:pPr marL="529026" indent="-529026">
              <a:spcBef>
                <a:spcPct val="20000"/>
              </a:spcBef>
              <a:buFont typeface="Calibri" charset="0"/>
              <a:buAutoNum type="arabicPeriod"/>
            </a:pPr>
            <a:r>
              <a:rPr lang="en-US" sz="2500" dirty="0"/>
              <a:t>Roadmap to determine how close the developer is to making another release.</a:t>
            </a:r>
          </a:p>
        </p:txBody>
      </p:sp>
      <p:pic>
        <p:nvPicPr>
          <p:cNvPr id="6" name="Picture 5" descr="Redmine.png"/>
          <p:cNvPicPr>
            <a:picLocks noChangeAspect="1"/>
          </p:cNvPicPr>
          <p:nvPr/>
        </p:nvPicPr>
        <p:blipFill>
          <a:blip r:embed="rId2"/>
          <a:stretch>
            <a:fillRect/>
          </a:stretch>
        </p:blipFill>
        <p:spPr>
          <a:xfrm>
            <a:off x="0" y="762000"/>
            <a:ext cx="4064000" cy="4064000"/>
          </a:xfrm>
          <a:prstGeom prst="rect">
            <a:avLst/>
          </a:prstGeom>
        </p:spPr>
      </p:pic>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8434" name="Picture 9" descr="My Page.png"/>
          <p:cNvPicPr>
            <a:picLocks noChangeAspect="1"/>
          </p:cNvPicPr>
          <p:nvPr/>
        </p:nvPicPr>
        <p:blipFill>
          <a:blip r:embed="rId2"/>
          <a:srcRect/>
          <a:stretch>
            <a:fillRect/>
          </a:stretch>
        </p:blipFill>
        <p:spPr bwMode="auto">
          <a:xfrm>
            <a:off x="1600200" y="685800"/>
            <a:ext cx="12354560" cy="9000490"/>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9458" name="Picture 1" descr="Home.png"/>
          <p:cNvPicPr>
            <a:picLocks noChangeAspect="1"/>
          </p:cNvPicPr>
          <p:nvPr/>
        </p:nvPicPr>
        <p:blipFill>
          <a:blip r:embed="rId2"/>
          <a:srcRect/>
          <a:stretch>
            <a:fillRect/>
          </a:stretch>
        </p:blipFill>
        <p:spPr bwMode="auto">
          <a:xfrm>
            <a:off x="1590040" y="685800"/>
            <a:ext cx="12354560" cy="9000490"/>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0482" name="Picture 1" descr="Projects.png"/>
          <p:cNvPicPr>
            <a:picLocks noChangeAspect="1"/>
          </p:cNvPicPr>
          <p:nvPr/>
        </p:nvPicPr>
        <p:blipFill>
          <a:blip r:embed="rId2"/>
          <a:srcRect/>
          <a:stretch>
            <a:fillRect/>
          </a:stretch>
        </p:blipFill>
        <p:spPr bwMode="auto">
          <a:xfrm>
            <a:off x="1590040" y="685800"/>
            <a:ext cx="12354560" cy="9000490"/>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1506" name="Picture 1" descr="NewProject.png"/>
          <p:cNvPicPr>
            <a:picLocks noChangeAspect="1"/>
          </p:cNvPicPr>
          <p:nvPr/>
        </p:nvPicPr>
        <p:blipFill>
          <a:blip r:embed="rId2"/>
          <a:srcRect/>
          <a:stretch>
            <a:fillRect/>
          </a:stretch>
        </p:blipFill>
        <p:spPr bwMode="auto">
          <a:xfrm>
            <a:off x="1590040" y="685800"/>
            <a:ext cx="12354560" cy="9000490"/>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presentation-template">
  <a:themeElements>
    <a:clrScheme name="Custom 5">
      <a:dk1>
        <a:srgbClr val="FFFFFF"/>
      </a:dk1>
      <a:lt1>
        <a:sysClr val="window" lastClr="FFFFFF"/>
      </a:lt1>
      <a:dk2>
        <a:srgbClr val="FFFFFF"/>
      </a:dk2>
      <a:lt2>
        <a:srgbClr val="F8F8F8"/>
      </a:lt2>
      <a:accent1>
        <a:srgbClr val="1587B1"/>
      </a:accent1>
      <a:accent2>
        <a:srgbClr val="00659F"/>
      </a:accent2>
      <a:accent3>
        <a:srgbClr val="969696"/>
      </a:accent3>
      <a:accent4>
        <a:srgbClr val="808080"/>
      </a:accent4>
      <a:accent5>
        <a:srgbClr val="5F5F5F"/>
      </a:accent5>
      <a:accent6>
        <a:srgbClr val="4D4D4D"/>
      </a:accent6>
      <a:hlink>
        <a:srgbClr val="5F5F5F"/>
      </a:hlink>
      <a:folHlink>
        <a:srgbClr val="919191"/>
      </a:folHlink>
    </a:clrScheme>
    <a:fontScheme name="RC">
      <a:majorFont>
        <a:latin typeface="Rockwel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presentation-template.potx</Template>
  <TotalTime>22</TotalTime>
  <Words>844</Words>
  <Application>Microsoft Macintosh PowerPoint</Application>
  <PresentationFormat>Custom</PresentationFormat>
  <Paragraphs>63</Paragraphs>
  <Slides>27</Slides>
  <Notes>0</Notes>
  <HiddenSlides>0</HiddenSlides>
  <MMClips>0</MMClips>
  <ScaleCrop>false</ScaleCrop>
  <HeadingPairs>
    <vt:vector size="4" baseType="variant">
      <vt:variant>
        <vt:lpstr>Design Template</vt:lpstr>
      </vt:variant>
      <vt:variant>
        <vt:i4>1</vt:i4>
      </vt:variant>
      <vt:variant>
        <vt:lpstr>Slide Titles</vt:lpstr>
      </vt:variant>
      <vt:variant>
        <vt:i4>27</vt:i4>
      </vt:variant>
    </vt:vector>
  </HeadingPairs>
  <TitlesOfParts>
    <vt:vector size="28" baseType="lpstr">
      <vt:lpstr>presentation-template</vt:lpstr>
      <vt:lpstr>Redmine</vt:lpstr>
      <vt:lpstr>Slide 2</vt:lpstr>
      <vt:lpstr>Slide 3</vt:lpstr>
      <vt:lpstr>Redmine</vt:lpstr>
      <vt:lpstr>Redmine</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ReviewBoard</vt:lpstr>
      <vt:lpstr>ReviewBoard</vt:lpstr>
      <vt:lpstr>Slide 21</vt:lpstr>
      <vt:lpstr>Slide 22</vt:lpstr>
      <vt:lpstr>Slide 23</vt:lpstr>
      <vt:lpstr>Slide 24</vt:lpstr>
      <vt:lpstr>Slide 25</vt:lpstr>
      <vt:lpstr>Slide 26</vt:lpstr>
      <vt:lpstr>More Resources </vt:lpstr>
    </vt:vector>
  </TitlesOfParts>
  <Company>High Desert Church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Redmine</dc:title>
  <dc:creator>Daniel Hazelbaker</dc:creator>
  <cp:lastModifiedBy>Daniel Hazelbaker</cp:lastModifiedBy>
  <cp:revision>1</cp:revision>
  <dcterms:created xsi:type="dcterms:W3CDTF">2010-10-05T22:13:54Z</dcterms:created>
  <dcterms:modified xsi:type="dcterms:W3CDTF">2010-10-05T22:36:07Z</dcterms:modified>
</cp:coreProperties>
</file>