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74" r:id="rId12"/>
    <p:sldId id="269" r:id="rId13"/>
    <p:sldId id="273" r:id="rId14"/>
    <p:sldId id="270" r:id="rId15"/>
    <p:sldId id="261" r:id="rId16"/>
    <p:sldId id="262" r:id="rId17"/>
    <p:sldId id="272" r:id="rId18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5572" autoAdjust="0"/>
    <p:restoredTop sz="34977" autoAdjust="0"/>
  </p:normalViewPr>
  <p:slideViewPr>
    <p:cSldViewPr>
      <p:cViewPr>
        <p:scale>
          <a:sx n="66" d="100"/>
          <a:sy n="66" d="100"/>
        </p:scale>
        <p:origin x="780" y="132"/>
      </p:cViewPr>
      <p:guideLst>
        <p:guide orient="horz" pos="288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Padding/margin</a:t>
            </a:r>
            <a:r>
              <a:rPr lang="en-US" baseline="0" dirty="0" smtClean="0"/>
              <a:t> reset, default line height, other global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In The Family – Siblings and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In The Family – Siblings and children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Child </a:t>
            </a:r>
            <a:r>
              <a:rPr lang="en-US" dirty="0" err="1" smtClean="0"/>
              <a:t>combinator</a:t>
            </a:r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Adjacent Sibling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Common use Attribute Selectors</a:t>
            </a:r>
          </a:p>
          <a:p>
            <a:endParaRPr lang="en-US" dirty="0" smtClean="0"/>
          </a:p>
          <a:p>
            <a:r>
              <a:rPr lang="en-US" dirty="0" smtClean="0"/>
              <a:t>input[type=text] { padding: 3px; } input[type=radio] { float: left;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Developers working</a:t>
            </a:r>
            <a:r>
              <a:rPr lang="en-US" baseline="0" dirty="0" smtClean="0"/>
              <a:t> with outside web designers. – multiple coders building </a:t>
            </a:r>
          </a:p>
          <a:p>
            <a:r>
              <a:rPr lang="en-US" dirty="0" smtClean="0"/>
              <a:t>Class names/code not standardized. </a:t>
            </a:r>
          </a:p>
          <a:p>
            <a:r>
              <a:rPr lang="en-US" dirty="0" smtClean="0"/>
              <a:t>Browsers don’t play nice</a:t>
            </a:r>
          </a:p>
          <a:p>
            <a:r>
              <a:rPr lang="en-US" dirty="0" smtClean="0"/>
              <a:t>We wan visual</a:t>
            </a:r>
            <a:r>
              <a:rPr lang="en-US" baseline="0" dirty="0" smtClean="0"/>
              <a:t>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 forms can add unpredictable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Spam/span tag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names and mark up aren’t always under our control.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CSS(2) doesn’t quite do what we want it to ALL of the time.</a:t>
            </a: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Overrides inline styles!</a:t>
            </a:r>
          </a:p>
          <a:p>
            <a:r>
              <a:rPr lang="en-US" dirty="0" smtClean="0"/>
              <a:t>Just watch over-use…can lead to </a:t>
            </a:r>
            <a:r>
              <a:rPr lang="en-US" dirty="0" err="1" smtClean="0"/>
              <a:t>css</a:t>
            </a:r>
            <a:r>
              <a:rPr lang="en-US" dirty="0" smtClean="0"/>
              <a:t> superiority complex.</a:t>
            </a:r>
          </a:p>
          <a:p>
            <a:r>
              <a:rPr lang="en-US" dirty="0" smtClean="0"/>
              <a:t>Apply to items with specific</a:t>
            </a:r>
            <a:r>
              <a:rPr lang="en-US" baseline="0" dirty="0" smtClean="0"/>
              <a:t> class/id, not global selectors. </a:t>
            </a:r>
          </a:p>
          <a:p>
            <a:r>
              <a:rPr lang="en-US" baseline="0" dirty="0" smtClean="0"/>
              <a:t>IE6 ignores, if you care.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Perfect for</a:t>
            </a:r>
            <a:r>
              <a:rPr lang="en-US" baseline="0" dirty="0" smtClean="0"/>
              <a:t> block elements using background image as graphic in restricted environments. </a:t>
            </a:r>
            <a:r>
              <a:rPr lang="en-US" baseline="0" dirty="0" err="1" smtClean="0"/>
              <a:t>Plugins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API, </a:t>
            </a:r>
            <a:r>
              <a:rPr lang="en-US" baseline="0" dirty="0" smtClean="0"/>
              <a:t>etc.</a:t>
            </a:r>
          </a:p>
          <a:p>
            <a:r>
              <a:rPr lang="en-US" baseline="0" dirty="0" smtClean="0"/>
              <a:t>E.g. pagination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Covers most </a:t>
            </a:r>
            <a:r>
              <a:rPr lang="en-US" dirty="0" smtClean="0"/>
              <a:t>browsers.</a:t>
            </a:r>
            <a:endParaRPr lang="en-US" dirty="0" smtClean="0"/>
          </a:p>
          <a:p>
            <a:r>
              <a:rPr lang="en-US" dirty="0" smtClean="0"/>
              <a:t>Use on global module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class with default properties. (float clearing, etc) Does the work up front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Time saver for rapid prototyping…you don’t want to waste time when you developing your functionality,</a:t>
            </a:r>
            <a:r>
              <a:rPr lang="en-US" baseline="0" dirty="0" smtClean="0"/>
              <a:t> that’s my job.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the browser rendering discrepancies. </a:t>
            </a:r>
          </a:p>
          <a:p>
            <a:r>
              <a:rPr lang="en-US" dirty="0" smtClean="0"/>
              <a:t>Reset.css</a:t>
            </a:r>
          </a:p>
          <a:p>
            <a:r>
              <a:rPr lang="en-US" dirty="0" smtClean="0"/>
              <a:t>Erik Meyer, Blueprint, Base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ffschinella@ccvonlin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“CSS Hacks”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1"/>
            <a:ext cx="10774680" cy="1828800"/>
          </a:xfrm>
        </p:spPr>
        <p:txBody>
          <a:bodyPr/>
          <a:lstStyle/>
          <a:p>
            <a:r>
              <a:rPr lang="en-US" dirty="0" smtClean="0"/>
              <a:t>Or Kung fu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Jeff Schinella</a:t>
            </a:r>
          </a:p>
          <a:p>
            <a:r>
              <a:rPr lang="en-US" dirty="0" smtClean="0"/>
              <a:t>Web Guy</a:t>
            </a:r>
          </a:p>
          <a:p>
            <a:r>
              <a:rPr lang="en-US" dirty="0" smtClean="0"/>
              <a:t>CCV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jeffschinella@ccvonline.com</a:t>
            </a:r>
            <a:endParaRPr lang="en-US" dirty="0" smtClean="0"/>
          </a:p>
          <a:p>
            <a:r>
              <a:rPr lang="en-US" dirty="0" smtClean="0"/>
              <a:t>Twitter: No 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 descr="css_reset_nintend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r="42105"/>
          <a:stretch>
            <a:fillRect/>
          </a:stretch>
        </p:blipFill>
        <p:spPr>
          <a:xfrm>
            <a:off x="4572000" y="2895600"/>
            <a:ext cx="5960207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Content Placeholder 3" descr="css_reset_nintend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971800"/>
            <a:ext cx="13101141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 descr="css_family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57775" y="4114800"/>
            <a:ext cx="5429250" cy="39624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77240" y="2667000"/>
            <a:ext cx="13990320" cy="1676400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marL="529026" marR="0" lvl="0" indent="-529026" algn="l" defTabSz="14107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in the family, Sibling &amp; Child selectors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7240" y="2667000"/>
            <a:ext cx="13990320" cy="1676400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marL="529026" marR="0" lvl="0" indent="-529026" algn="l" defTabSz="14107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3" descr="css_famil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9880" y="2971800"/>
            <a:ext cx="6288423" cy="3276600"/>
          </a:xfrm>
          <a:prstGeom prst="rect">
            <a:avLst/>
          </a:prstGeom>
        </p:spPr>
      </p:pic>
      <p:pic>
        <p:nvPicPr>
          <p:cNvPr id="7" name="Content Placeholder 3" descr="css_famil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2999" y="2971800"/>
            <a:ext cx="7480919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13990320" cy="1676400"/>
          </a:xfrm>
        </p:spPr>
        <p:txBody>
          <a:bodyPr/>
          <a:lstStyle/>
          <a:p>
            <a:r>
              <a:rPr lang="en-US" dirty="0" smtClean="0"/>
              <a:t>When all else fails – targeting </a:t>
            </a:r>
            <a:r>
              <a:rPr lang="en-US" strike="sngStrike" dirty="0" smtClean="0"/>
              <a:t>browsers</a:t>
            </a:r>
            <a:r>
              <a:rPr lang="en-US" dirty="0" smtClean="0"/>
              <a:t> IE.</a:t>
            </a:r>
            <a:endParaRPr lang="en-US" dirty="0"/>
          </a:p>
        </p:txBody>
      </p:sp>
      <p:pic>
        <p:nvPicPr>
          <p:cNvPr id="4" name="Content Placeholder 3" descr="css_family.jpg"/>
          <p:cNvPicPr>
            <a:picLocks noChangeAspect="1"/>
          </p:cNvPicPr>
          <p:nvPr/>
        </p:nvPicPr>
        <p:blipFill>
          <a:blip r:embed="rId3" cstate="print"/>
          <a:srcRect t="27027"/>
          <a:stretch>
            <a:fillRect/>
          </a:stretch>
        </p:blipFill>
        <p:spPr>
          <a:xfrm>
            <a:off x="914400" y="4876800"/>
            <a:ext cx="14330194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 descr="rel-equal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2743200"/>
            <a:ext cx="5429250" cy="1695450"/>
          </a:xfrm>
        </p:spPr>
      </p:pic>
      <p:pic>
        <p:nvPicPr>
          <p:cNvPr id="5" name="Content Placeholder 3" descr="rel-equ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4800600"/>
            <a:ext cx="8569232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 descr="rel-equal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72559" y="2743200"/>
            <a:ext cx="5429250" cy="1695450"/>
          </a:xfrm>
        </p:spPr>
      </p:pic>
      <p:pic>
        <p:nvPicPr>
          <p:cNvPr id="5" name="Content Placeholder 3" descr="rel-equ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2559" y="6400800"/>
            <a:ext cx="11086241" cy="2286000"/>
          </a:xfrm>
          <a:prstGeom prst="rect">
            <a:avLst/>
          </a:prstGeom>
        </p:spPr>
      </p:pic>
      <p:pic>
        <p:nvPicPr>
          <p:cNvPr id="6" name="Content Placeholder 3" descr="rel-equ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1359" y="2743200"/>
            <a:ext cx="5429250" cy="1695450"/>
          </a:xfrm>
          <a:prstGeom prst="rect">
            <a:avLst/>
          </a:prstGeom>
        </p:spPr>
      </p:pic>
      <p:pic>
        <p:nvPicPr>
          <p:cNvPr id="7" name="Content Placeholder 3" descr="rel-equal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2559" y="4572000"/>
            <a:ext cx="5429250" cy="1695450"/>
          </a:xfrm>
          <a:prstGeom prst="rect">
            <a:avLst/>
          </a:prstGeom>
        </p:spPr>
      </p:pic>
      <p:pic>
        <p:nvPicPr>
          <p:cNvPr id="8" name="Content Placeholder 3" descr="rel-equal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1359" y="4572000"/>
            <a:ext cx="5429250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</a:t>
            </a:r>
            <a:r>
              <a:rPr lang="en-US" smtClean="0"/>
              <a:t>Need Them</a:t>
            </a:r>
            <a:endParaRPr lang="en-US" dirty="0"/>
          </a:p>
        </p:txBody>
      </p:sp>
      <p:pic>
        <p:nvPicPr>
          <p:cNvPr id="4" name="Content Placeholder 3" descr="Kung_Fu_NES_ScreenShot3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800601" y="2971800"/>
            <a:ext cx="6200340" cy="54283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ss_webforms_ugl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2667000"/>
            <a:ext cx="8147832" cy="3786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Them</a:t>
            </a:r>
            <a:endParaRPr lang="en-US" dirty="0"/>
          </a:p>
        </p:txBody>
      </p:sp>
      <p:pic>
        <p:nvPicPr>
          <p:cNvPr id="5" name="Content Placeholder 4" descr="html_spanOnTabl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51642"/>
          <a:stretch>
            <a:fillRect/>
          </a:stretch>
        </p:blipFill>
        <p:spPr>
          <a:xfrm>
            <a:off x="3258571" y="3124200"/>
            <a:ext cx="8171429" cy="2454752"/>
          </a:xfrm>
        </p:spPr>
      </p:pic>
      <p:pic>
        <p:nvPicPr>
          <p:cNvPr id="6" name="Content Placeholder 4" descr="html_spanOnTable.png"/>
          <p:cNvPicPr>
            <a:picLocks noChangeAspect="1"/>
          </p:cNvPicPr>
          <p:nvPr/>
        </p:nvPicPr>
        <p:blipFill>
          <a:blip r:embed="rId4" cstate="print"/>
          <a:srcRect b="38216"/>
          <a:stretch>
            <a:fillRect/>
          </a:stretch>
        </p:blipFill>
        <p:spPr>
          <a:xfrm>
            <a:off x="3258571" y="5715000"/>
            <a:ext cx="81534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>
                <a:solidFill>
                  <a:srgbClr val="ED4D4D"/>
                </a:solidFill>
              </a:rPr>
              <a:t>!important</a:t>
            </a:r>
            <a:r>
              <a:rPr lang="en-US" dirty="0" smtClean="0"/>
              <a:t> than </a:t>
            </a:r>
            <a:r>
              <a:rPr lang="en-US" dirty="0" err="1" smtClean="0"/>
              <a:t>yo</a:t>
            </a:r>
            <a:r>
              <a:rPr lang="en-US" dirty="0" smtClean="0"/>
              <a:t> mama!</a:t>
            </a:r>
            <a:endParaRPr lang="en-US" dirty="0"/>
          </a:p>
        </p:txBody>
      </p:sp>
      <p:pic>
        <p:nvPicPr>
          <p:cNvPr id="4" name="Content Placeholder 3" descr="bed intruder song_thumb[9]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1123" y="3581400"/>
            <a:ext cx="6619677" cy="4955408"/>
          </a:xfrm>
          <a:prstGeom prst="rect">
            <a:avLst/>
          </a:prstGeom>
        </p:spPr>
      </p:pic>
      <p:pic>
        <p:nvPicPr>
          <p:cNvPr id="5" name="Content Placeholder 3" descr="bed intruder song_thumb[9]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4895863"/>
            <a:ext cx="6619677" cy="2326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text-indent, you can eat your cake.</a:t>
            </a:r>
            <a:endParaRPr lang="en-US" dirty="0"/>
          </a:p>
        </p:txBody>
      </p:sp>
      <p:pic>
        <p:nvPicPr>
          <p:cNvPr id="4" name="Content Placeholder 3" descr="bed intruder song_thumb[9]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5638800"/>
            <a:ext cx="7960911" cy="2683964"/>
          </a:xfrm>
          <a:prstGeom prst="rect">
            <a:avLst/>
          </a:prstGeom>
        </p:spPr>
      </p:pic>
      <p:pic>
        <p:nvPicPr>
          <p:cNvPr id="5" name="Content Placeholder 3" descr="bed intruder song_thumb[9]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5200" y="3989815"/>
            <a:ext cx="7960911" cy="1344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 your boat.</a:t>
            </a:r>
            <a:endParaRPr lang="en-US" dirty="0"/>
          </a:p>
        </p:txBody>
      </p:sp>
      <p:pic>
        <p:nvPicPr>
          <p:cNvPr id="4" name="Content Placeholder 3" descr="bed intruder song_thumb[9]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895600"/>
            <a:ext cx="7960911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Have a global class for modules and other repeatable content types.</a:t>
            </a:r>
            <a:endParaRPr lang="en-US" sz="4000" dirty="0"/>
          </a:p>
        </p:txBody>
      </p:sp>
      <p:pic>
        <p:nvPicPr>
          <p:cNvPr id="4" name="Content Placeholder 3" descr="bed intruder song_thumb[9].jpg"/>
          <p:cNvPicPr>
            <a:picLocks noChangeAspect="1"/>
          </p:cNvPicPr>
          <p:nvPr/>
        </p:nvPicPr>
        <p:blipFill>
          <a:blip r:embed="rId3" cstate="print"/>
          <a:srcRect t="50820" b="6557"/>
          <a:stretch>
            <a:fillRect/>
          </a:stretch>
        </p:blipFill>
        <p:spPr>
          <a:xfrm>
            <a:off x="3581400" y="4343400"/>
            <a:ext cx="8213369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templat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</Template>
  <TotalTime>205</TotalTime>
  <Words>337</Words>
  <Application>Microsoft Office PowerPoint</Application>
  <PresentationFormat>Custom</PresentationFormat>
  <Paragraphs>76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presentation-template</vt:lpstr>
      <vt:lpstr>“CSS Hacks”</vt:lpstr>
      <vt:lpstr>Why We Need Them</vt:lpstr>
      <vt:lpstr>Why We Need Them</vt:lpstr>
      <vt:lpstr>Why We Need Them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Questions &amp; Discussion</vt:lpstr>
    </vt:vector>
  </TitlesOfParts>
  <Company>Christ's Church of the Valley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Hacks</dc:title>
  <dc:creator>Schinella, Jeff</dc:creator>
  <cp:lastModifiedBy>Schinella, Jeff</cp:lastModifiedBy>
  <cp:revision>129</cp:revision>
  <dcterms:created xsi:type="dcterms:W3CDTF">2010-10-08T21:17:56Z</dcterms:created>
  <dcterms:modified xsi:type="dcterms:W3CDTF">2010-10-12T18:26:03Z</dcterms:modified>
</cp:coreProperties>
</file>