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7" r:id="rId7"/>
    <p:sldId id="263" r:id="rId8"/>
    <p:sldId id="262" r:id="rId9"/>
    <p:sldId id="264" r:id="rId10"/>
    <p:sldId id="265" r:id="rId11"/>
    <p:sldId id="266" r:id="rId12"/>
    <p:sldId id="268" r:id="rId13"/>
    <p:sldId id="269" r:id="rId14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4340" autoAdjust="0"/>
  </p:normalViewPr>
  <p:slideViewPr>
    <p:cSldViewPr>
      <p:cViewPr varScale="1">
        <p:scale>
          <a:sx n="73" d="100"/>
          <a:sy n="73" d="100"/>
        </p:scale>
        <p:origin x="-102" y="-330"/>
      </p:cViewPr>
      <p:guideLst>
        <p:guide orient="horz" pos="288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IFYPQjYhv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Specifically</a:t>
            </a:r>
            <a:r>
              <a:rPr lang="en-US" baseline="0" dirty="0" smtClean="0"/>
              <a:t> what CCV has done and how. </a:t>
            </a:r>
            <a:r>
              <a:rPr lang="en-US" baseline="0" smtClean="0"/>
              <a:t>Mainly </a:t>
            </a:r>
            <a:r>
              <a:rPr lang="en-US" baseline="0" smtClean="0"/>
              <a:t>JavaScript/graph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integration.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Personal message</a:t>
            </a:r>
          </a:p>
          <a:p>
            <a:r>
              <a:rPr lang="en-US" baseline="0" dirty="0" smtClean="0"/>
              <a:t>Request page/list on invitees profile.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App/dev key</a:t>
            </a:r>
          </a:p>
          <a:p>
            <a:r>
              <a:rPr lang="en-US" dirty="0" smtClean="0"/>
              <a:t>JavaScript/Graph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</a:t>
            </a:r>
            <a:endParaRPr lang="en-US" baseline="0" dirty="0" smtClean="0"/>
          </a:p>
          <a:p>
            <a:r>
              <a:rPr lang="en-US" dirty="0" smtClean="0"/>
              <a:t>Privacy setting</a:t>
            </a:r>
            <a:r>
              <a:rPr lang="en-US" baseline="0" dirty="0" smtClean="0"/>
              <a:t> specific</a:t>
            </a:r>
          </a:p>
          <a:p>
            <a:r>
              <a:rPr lang="en-US" dirty="0" smtClean="0"/>
              <a:t>?metadata=1 – get more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demo/walkthrough. Hopefully, you didn’t forget to set up the apps/screens before starting the pres.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Social Media Revolution Video: </a:t>
            </a:r>
            <a:r>
              <a:rPr lang="en-US" sz="1200" b="1" dirty="0" smtClean="0">
                <a:hlinkClick r:id="rId3"/>
              </a:rPr>
              <a:t>http://www.youtube.com/watch?v=sIFYPQjYhv8</a:t>
            </a:r>
            <a:endParaRPr lang="en-US" sz="1200" b="1" dirty="0" smtClean="0"/>
          </a:p>
          <a:p>
            <a:r>
              <a:rPr lang="en-US" sz="1200" b="1" dirty="0" smtClean="0"/>
              <a:t> 1/8 Couples married in U.S. (2008) met via social media. </a:t>
            </a:r>
          </a:p>
          <a:p>
            <a:r>
              <a:rPr lang="en-US" sz="1200" b="1" dirty="0" err="1" smtClean="0"/>
              <a:t>Facebook</a:t>
            </a:r>
            <a:r>
              <a:rPr lang="en-US" sz="1200" b="1" dirty="0" smtClean="0"/>
              <a:t> would be the 4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 largest country.</a:t>
            </a:r>
          </a:p>
          <a:p>
            <a:r>
              <a:rPr lang="en-US" sz="1200" b="1" dirty="0" smtClean="0"/>
              <a:t>1.5 million content items shared daily.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provide the appearance of being personal.</a:t>
            </a:r>
          </a:p>
          <a:p>
            <a:r>
              <a:rPr lang="en-US" baseline="0" dirty="0" smtClean="0"/>
              <a:t>Everyone's on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JavaScript/graph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Why isn't it easy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sharing – Arena Events, promotions</a:t>
            </a:r>
          </a:p>
          <a:p>
            <a:r>
              <a:rPr lang="en-US" dirty="0" smtClean="0"/>
              <a:t>Staff profiles?</a:t>
            </a:r>
          </a:p>
          <a:p>
            <a:r>
              <a:rPr lang="en-US" dirty="0" smtClean="0"/>
              <a:t>Registration completion?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Giving/donation on wall?</a:t>
            </a:r>
          </a:p>
          <a:p>
            <a:r>
              <a:rPr lang="en-US" baseline="0" dirty="0" smtClean="0"/>
              <a:t>Other touch points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“application”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attempt beyond basic sharing.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profile detection, personalization. </a:t>
            </a:r>
          </a:p>
          <a:p>
            <a:r>
              <a:rPr lang="en-US" dirty="0" smtClean="0"/>
              <a:t>Commenting</a:t>
            </a:r>
            <a:r>
              <a:rPr lang="en-US" baseline="0" dirty="0" smtClean="0"/>
              <a:t> module. </a:t>
            </a:r>
          </a:p>
          <a:p>
            <a:r>
              <a:rPr lang="en-US" baseline="0" dirty="0" smtClean="0"/>
              <a:t>Authentication request/default view.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 application. </a:t>
            </a:r>
          </a:p>
          <a:p>
            <a:r>
              <a:rPr lang="en-US" dirty="0" smtClean="0"/>
              <a:t>New</a:t>
            </a:r>
            <a:r>
              <a:rPr lang="en-US" baseline="0" dirty="0" smtClean="0"/>
              <a:t> visitors default view</a:t>
            </a:r>
          </a:p>
          <a:p>
            <a:r>
              <a:rPr lang="en-US" dirty="0" smtClean="0"/>
              <a:t>Higher restrictions on tab application </a:t>
            </a:r>
            <a:r>
              <a:rPr lang="en-US" dirty="0" err="1" smtClean="0"/>
              <a:t>vs</a:t>
            </a:r>
            <a:r>
              <a:rPr lang="en-US" dirty="0" smtClean="0"/>
              <a:t> canvas.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Invitation</a:t>
            </a:r>
            <a:r>
              <a:rPr lang="en-US" baseline="0" dirty="0" smtClean="0"/>
              <a:t> form</a:t>
            </a:r>
          </a:p>
          <a:p>
            <a:r>
              <a:rPr lang="en-US" baseline="0" dirty="0" smtClean="0"/>
              <a:t>Pulls friend list</a:t>
            </a:r>
          </a:p>
          <a:p>
            <a:r>
              <a:rPr lang="en-US" baseline="0" dirty="0" smtClean="0"/>
              <a:t>Native to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ffschinella@ccvonlin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Your </a:t>
            </a:r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Jeff Schinella</a:t>
            </a:r>
          </a:p>
          <a:p>
            <a:r>
              <a:rPr lang="en-US" dirty="0" smtClean="0"/>
              <a:t>Web Guy</a:t>
            </a:r>
          </a:p>
          <a:p>
            <a:r>
              <a:rPr lang="en-US" dirty="0" smtClean="0"/>
              <a:t>CCV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jeffschinella@ccvonline.com</a:t>
            </a:r>
            <a:endParaRPr lang="en-US" dirty="0" smtClean="0"/>
          </a:p>
          <a:p>
            <a:r>
              <a:rPr lang="en-US" dirty="0" smtClean="0"/>
              <a:t>Twitter: No 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pic>
        <p:nvPicPr>
          <p:cNvPr id="4" name="Content Placeholder 3" descr="personal_rev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81429" y="3364960"/>
            <a:ext cx="5760618" cy="4104767"/>
          </a:xfrm>
        </p:spPr>
      </p:pic>
      <p:pic>
        <p:nvPicPr>
          <p:cNvPr id="5" name="Picture 4" descr="revo_comments.png"/>
          <p:cNvPicPr>
            <a:picLocks noChangeAspect="1"/>
          </p:cNvPicPr>
          <p:nvPr/>
        </p:nvPicPr>
        <p:blipFill>
          <a:blip r:embed="rId4" cstate="print"/>
          <a:srcRect t="40449"/>
          <a:stretch>
            <a:fillRect/>
          </a:stretch>
        </p:blipFill>
        <p:spPr>
          <a:xfrm>
            <a:off x="8001000" y="3352800"/>
            <a:ext cx="6806625" cy="2290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Graph.facebook.com/your.name</a:t>
            </a:r>
            <a:endParaRPr lang="en-US" sz="4000" dirty="0"/>
          </a:p>
        </p:txBody>
      </p:sp>
      <p:pic>
        <p:nvPicPr>
          <p:cNvPr id="7" name="Picture 6" descr="graph_us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5800" y="3581400"/>
            <a:ext cx="6419257" cy="49368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pic>
        <p:nvPicPr>
          <p:cNvPr id="4" name="Content Placeholder 3" descr="monke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67200" y="2819400"/>
            <a:ext cx="6930834" cy="531363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CCV does it</a:t>
            </a:r>
            <a:endParaRPr lang="en-US" dirty="0"/>
          </a:p>
        </p:txBody>
      </p:sp>
      <p:pic>
        <p:nvPicPr>
          <p:cNvPr id="4" name="Picture 3" descr="social_media_vide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2819400"/>
            <a:ext cx="7219048" cy="5780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your mom’s on </a:t>
            </a:r>
            <a:r>
              <a:rPr lang="en-US" dirty="0" err="1" smtClean="0"/>
              <a:t>Facebook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om_faceboo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3733800"/>
            <a:ext cx="9757141" cy="4575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Fast &amp; </a:t>
            </a:r>
            <a:r>
              <a:rPr lang="en-US" b="1" strike="sngStrike" dirty="0" smtClean="0"/>
              <a:t>easy</a:t>
            </a:r>
            <a:r>
              <a:rPr lang="en-US" b="1" dirty="0" smtClean="0"/>
              <a:t> simple tools to connect.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pic>
        <p:nvPicPr>
          <p:cNvPr id="4" name="Content Placeholder 3" descr="basic_share_link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96209" y="2464232"/>
            <a:ext cx="7449470" cy="553676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iamrevolutionary.org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pic>
        <p:nvPicPr>
          <p:cNvPr id="4" name="Content Placeholder 3" descr="personal_rev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2667000"/>
            <a:ext cx="7104278" cy="5500688"/>
          </a:xfrm>
        </p:spPr>
      </p:pic>
      <p:pic>
        <p:nvPicPr>
          <p:cNvPr id="5" name="Picture 4" descr="revo_commen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2667000"/>
            <a:ext cx="6806625" cy="54526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Facebook.com/</a:t>
            </a:r>
            <a:r>
              <a:rPr lang="en-US" sz="4000" b="1" dirty="0" err="1" smtClean="0"/>
              <a:t>ccvonline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Tab application</a:t>
            </a:r>
            <a:endParaRPr lang="en-US" sz="4000" b="1" dirty="0"/>
          </a:p>
        </p:txBody>
      </p:sp>
      <p:pic>
        <p:nvPicPr>
          <p:cNvPr id="4" name="Content Placeholder 3" descr="personal_rev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667000"/>
            <a:ext cx="6548825" cy="5500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pic>
        <p:nvPicPr>
          <p:cNvPr id="4" name="Content Placeholder 3" descr="personal_rev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81429" y="2667000"/>
            <a:ext cx="5760618" cy="5500688"/>
          </a:xfrm>
        </p:spPr>
      </p:pic>
      <p:pic>
        <p:nvPicPr>
          <p:cNvPr id="5" name="Picture 4" descr="revo_commen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3086745"/>
            <a:ext cx="6806625" cy="4613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-templat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227</TotalTime>
  <Words>236</Words>
  <Application>Microsoft Office PowerPoint</Application>
  <PresentationFormat>Custom</PresentationFormat>
  <Paragraphs>71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presentation-template</vt:lpstr>
      <vt:lpstr>In Your Facebook</vt:lpstr>
      <vt:lpstr>Why</vt:lpstr>
      <vt:lpstr>Why</vt:lpstr>
      <vt:lpstr>Why</vt:lpstr>
      <vt:lpstr>What</vt:lpstr>
      <vt:lpstr>What</vt:lpstr>
      <vt:lpstr>What</vt:lpstr>
      <vt:lpstr>What</vt:lpstr>
      <vt:lpstr>What</vt:lpstr>
      <vt:lpstr>What</vt:lpstr>
      <vt:lpstr>How</vt:lpstr>
      <vt:lpstr>How</vt:lpstr>
      <vt:lpstr>Questions</vt:lpstr>
    </vt:vector>
  </TitlesOfParts>
  <Company>Christ's Church of the Valley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Your Facebook</dc:title>
  <dc:creator>Schinella, Jeff</dc:creator>
  <cp:lastModifiedBy>Schinella, Jeff</cp:lastModifiedBy>
  <cp:revision>96</cp:revision>
  <dcterms:created xsi:type="dcterms:W3CDTF">2010-10-12T03:18:47Z</dcterms:created>
  <dcterms:modified xsi:type="dcterms:W3CDTF">2010-10-12T17:33:05Z</dcterms:modified>
</cp:coreProperties>
</file>