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9" r:id="rId4"/>
    <p:sldId id="262" r:id="rId5"/>
    <p:sldId id="263" r:id="rId6"/>
    <p:sldId id="260" r:id="rId7"/>
    <p:sldId id="264" r:id="rId8"/>
  </p:sldIdLst>
  <p:sldSz cx="15544800" cy="9144000"/>
  <p:notesSz cx="6980238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76579" autoAdjust="0"/>
  </p:normalViewPr>
  <p:slideViewPr>
    <p:cSldViewPr>
      <p:cViewPr varScale="1">
        <p:scale>
          <a:sx n="25" d="100"/>
          <a:sy n="25" d="100"/>
        </p:scale>
        <p:origin x="-612" y="-90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685800"/>
            <a:ext cx="58308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343400"/>
            <a:ext cx="558419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02477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685213"/>
            <a:ext cx="302477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8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to build drill-down</a:t>
            </a:r>
            <a:r>
              <a:rPr lang="en-US" baseline="0" dirty="0" smtClean="0"/>
              <a:t> reports</a:t>
            </a:r>
          </a:p>
          <a:p>
            <a:r>
              <a:rPr lang="en-US" baseline="0" dirty="0" smtClean="0"/>
              <a:t>Groups | Regional Pastors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Prompt for Parameters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</a:t>
            </a:r>
          </a:p>
          <a:p>
            <a:r>
              <a:rPr lang="en-US" dirty="0" smtClean="0"/>
              <a:t>Inner vs.</a:t>
            </a:r>
            <a:r>
              <a:rPr lang="en-US" baseline="0" dirty="0" smtClean="0"/>
              <a:t> outer joins</a:t>
            </a:r>
          </a:p>
          <a:p>
            <a:r>
              <a:rPr lang="en-US" baseline="0" dirty="0" smtClean="0"/>
              <a:t>Joining to same table more than once (family member/family member)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CTE: </a:t>
            </a:r>
          </a:p>
          <a:p>
            <a:r>
              <a:rPr lang="en-US" dirty="0" err="1" smtClean="0"/>
              <a:t>Heirarchal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Blog post on April</a:t>
            </a:r>
            <a:r>
              <a:rPr lang="en-US" baseline="0" dirty="0" smtClean="0"/>
              <a:t> 29, 2008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VIEWS:</a:t>
            </a:r>
          </a:p>
          <a:p>
            <a:r>
              <a:rPr lang="en-US" dirty="0" err="1" smtClean="0"/>
              <a:t>core_v_merge_fields</a:t>
            </a:r>
            <a:endParaRPr lang="en-US" dirty="0" smtClean="0"/>
          </a:p>
          <a:p>
            <a:r>
              <a:rPr lang="en-US" dirty="0" err="1" smtClean="0"/>
              <a:t>core_v_attendance_service_summary</a:t>
            </a:r>
            <a:endParaRPr lang="en-US" dirty="0" smtClean="0"/>
          </a:p>
          <a:p>
            <a:r>
              <a:rPr lang="en-US" dirty="0" err="1" smtClean="0"/>
              <a:t>core_v_personlist</a:t>
            </a:r>
            <a:r>
              <a:rPr lang="en-US" baseline="0" dirty="0" smtClean="0"/>
              <a:t>  </a:t>
            </a:r>
            <a:r>
              <a:rPr lang="en-US" baseline="0" dirty="0" smtClean="0"/>
              <a:t>(NOT)</a:t>
            </a:r>
          </a:p>
          <a:p>
            <a:endParaRPr lang="en-US" dirty="0" smtClean="0"/>
          </a:p>
          <a:p>
            <a:r>
              <a:rPr lang="en-US" dirty="0" smtClean="0"/>
              <a:t>FUNCTIONS:</a:t>
            </a:r>
          </a:p>
          <a:p>
            <a:r>
              <a:rPr lang="en-US" dirty="0" err="1" smtClean="0"/>
              <a:t>fnSplit</a:t>
            </a:r>
            <a:endParaRPr lang="en-US" dirty="0" smtClean="0"/>
          </a:p>
          <a:p>
            <a:r>
              <a:rPr lang="en-US" dirty="0" err="1" smtClean="0"/>
              <a:t>core_funct_primary_email</a:t>
            </a:r>
            <a:endParaRPr lang="en-US" dirty="0" smtClean="0"/>
          </a:p>
          <a:p>
            <a:r>
              <a:rPr lang="en-US" dirty="0" err="1" smtClean="0"/>
              <a:t>core_funct_profile_list</a:t>
            </a:r>
            <a:endParaRPr lang="en-US" dirty="0" smtClean="0"/>
          </a:p>
          <a:p>
            <a:r>
              <a:rPr lang="en-US" dirty="0" err="1" smtClean="0"/>
              <a:t>core_funct_spouse</a:t>
            </a:r>
            <a:endParaRPr lang="en-US" dirty="0" smtClean="0"/>
          </a:p>
          <a:p>
            <a:r>
              <a:rPr lang="en-US" dirty="0" err="1" smtClean="0"/>
              <a:t>fn_Age</a:t>
            </a:r>
            <a:r>
              <a:rPr lang="en-US" baseline="0" dirty="0" smtClean="0"/>
              <a:t> (anyone know parameters)</a:t>
            </a:r>
          </a:p>
          <a:p>
            <a:r>
              <a:rPr lang="en-US" baseline="0" dirty="0" err="1" smtClean="0"/>
              <a:t>util_funct_saturday</a:t>
            </a:r>
            <a:endParaRPr lang="en-US" dirty="0" smtClean="0"/>
          </a:p>
          <a:p>
            <a:r>
              <a:rPr lang="en-US" dirty="0" err="1" smtClean="0"/>
              <a:t>secu_funct_strip_login_domain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6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 </a:t>
            </a:r>
          </a:p>
          <a:p>
            <a:r>
              <a:rPr lang="en-US" dirty="0" smtClean="0"/>
              <a:t>Next</a:t>
            </a:r>
            <a:r>
              <a:rPr lang="en-US" baseline="0" dirty="0" smtClean="0"/>
              <a:t> Steps</a:t>
            </a:r>
          </a:p>
          <a:p>
            <a:r>
              <a:rPr lang="en-US" baseline="0" dirty="0" smtClean="0"/>
              <a:t>Contribution Statement Prompt</a:t>
            </a:r>
          </a:p>
          <a:p>
            <a:r>
              <a:rPr lang="en-US" baseline="0" dirty="0" smtClean="0"/>
              <a:t>Area Leadership Roster  ( Groups | Reports )</a:t>
            </a:r>
          </a:p>
          <a:p>
            <a:endParaRPr lang="en-US" dirty="0" smtClean="0"/>
          </a:p>
          <a:p>
            <a:r>
              <a:rPr lang="en-US" dirty="0" smtClean="0"/>
              <a:t>Pass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QueryString</a:t>
            </a:r>
            <a:r>
              <a:rPr lang="en-US" baseline="0" dirty="0" smtClean="0"/>
              <a:t> parameter values to stored procedure.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Procedure just needs to return a </a:t>
            </a:r>
            <a:r>
              <a:rPr lang="en-US" baseline="0" dirty="0" err="1" smtClean="0"/>
              <a:t>resultset</a:t>
            </a:r>
            <a:r>
              <a:rPr lang="en-US" baseline="0" dirty="0" smtClean="0"/>
              <a:t> with one row and one ‘html’ column.</a:t>
            </a:r>
          </a:p>
          <a:p>
            <a:endParaRPr lang="en-US" dirty="0" smtClean="0"/>
          </a:p>
          <a:p>
            <a:r>
              <a:rPr lang="en-US" dirty="0" smtClean="0"/>
              <a:t>Blog: </a:t>
            </a:r>
          </a:p>
          <a:p>
            <a:r>
              <a:rPr lang="en-US" dirty="0" smtClean="0"/>
              <a:t>November 6</a:t>
            </a:r>
            <a:r>
              <a:rPr lang="en-US" baseline="30000" dirty="0" smtClean="0"/>
              <a:t>th</a:t>
            </a:r>
            <a:r>
              <a:rPr lang="en-US" dirty="0" smtClean="0"/>
              <a:t>, 2007</a:t>
            </a:r>
          </a:p>
          <a:p>
            <a:r>
              <a:rPr lang="en-US" dirty="0" smtClean="0"/>
              <a:t>October 31</a:t>
            </a:r>
            <a:r>
              <a:rPr lang="en-US" baseline="30000" dirty="0" smtClean="0"/>
              <a:t>st</a:t>
            </a:r>
            <a:r>
              <a:rPr lang="en-US" dirty="0" smtClean="0"/>
              <a:t>, 2007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6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r>
              <a:rPr lang="en-US" baseline="0" dirty="0" smtClean="0"/>
              <a:t> available for</a:t>
            </a:r>
          </a:p>
          <a:p>
            <a:r>
              <a:rPr lang="en-US" baseline="0" dirty="0" smtClean="0"/>
              <a:t>Group</a:t>
            </a:r>
          </a:p>
          <a:p>
            <a:r>
              <a:rPr lang="en-US" baseline="0" dirty="0" smtClean="0"/>
              <a:t>Profile</a:t>
            </a:r>
          </a:p>
          <a:p>
            <a:r>
              <a:rPr lang="en-US" baseline="0" dirty="0" smtClean="0"/>
              <a:t>Person</a:t>
            </a:r>
          </a:p>
          <a:p>
            <a:r>
              <a:rPr lang="en-US" baseline="0" dirty="0" smtClean="0"/>
              <a:t>Cluster</a:t>
            </a:r>
          </a:p>
          <a:p>
            <a:r>
              <a:rPr lang="en-US" baseline="0" dirty="0" smtClean="0"/>
              <a:t>Area</a:t>
            </a:r>
          </a:p>
          <a:p>
            <a:r>
              <a:rPr lang="en-US" baseline="0" dirty="0" smtClean="0"/>
              <a:t>Channel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Blog Post: April 29</a:t>
            </a:r>
            <a:r>
              <a:rPr lang="en-US" baseline="30000" dirty="0" smtClean="0"/>
              <a:t>th</a:t>
            </a:r>
            <a:r>
              <a:rPr lang="en-US" baseline="0" dirty="0" smtClean="0"/>
              <a:t>,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6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XSLT Is used in several controls and can be a powerful tool to customize how data is displayed.</a:t>
            </a:r>
          </a:p>
          <a:p>
            <a:endParaRPr lang="en-US" dirty="0" smtClean="0"/>
          </a:p>
          <a:p>
            <a:r>
              <a:rPr lang="en-US" dirty="0" smtClean="0"/>
              <a:t>Profile Member control</a:t>
            </a:r>
            <a:r>
              <a:rPr lang="en-US" baseline="0" dirty="0" smtClean="0"/>
              <a:t> can be used for Staff Directory</a:t>
            </a:r>
          </a:p>
          <a:p>
            <a:r>
              <a:rPr lang="en-US" baseline="0" dirty="0" smtClean="0"/>
              <a:t>Membership Directory</a:t>
            </a:r>
          </a:p>
          <a:p>
            <a:r>
              <a:rPr lang="en-US" baseline="0" dirty="0" smtClean="0"/>
              <a:t>Rosters (CIY, Mission Trips)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6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 a specific worker</a:t>
            </a:r>
          </a:p>
          <a:p>
            <a:r>
              <a:rPr lang="en-US" dirty="0" smtClean="0"/>
              <a:t>Set a default worker</a:t>
            </a:r>
          </a:p>
          <a:p>
            <a:r>
              <a:rPr lang="en-US" dirty="0" smtClean="0"/>
              <a:t>Load balanced worker</a:t>
            </a:r>
          </a:p>
          <a:p>
            <a:r>
              <a:rPr lang="en-US" dirty="0" smtClean="0"/>
              <a:t>Requester</a:t>
            </a:r>
            <a:r>
              <a:rPr lang="en-US" baseline="0" dirty="0" smtClean="0"/>
              <a:t> as worker</a:t>
            </a:r>
          </a:p>
          <a:p>
            <a:r>
              <a:rPr lang="en-US" baseline="0" dirty="0" smtClean="0"/>
              <a:t>Currently logged on person as worker</a:t>
            </a:r>
          </a:p>
          <a:p>
            <a:r>
              <a:rPr lang="en-US" baseline="0" dirty="0" smtClean="0"/>
              <a:t>Set state after evaluating field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turner@ccvonlin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Developer Tips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David Turner</a:t>
            </a:r>
          </a:p>
          <a:p>
            <a:r>
              <a:rPr lang="en-US" dirty="0" smtClean="0"/>
              <a:t>Senior Developer</a:t>
            </a:r>
          </a:p>
          <a:p>
            <a:r>
              <a:rPr lang="en-US" dirty="0" smtClean="0"/>
              <a:t>Christ’s Church of the Valley (CCV)</a:t>
            </a:r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davidturner@ccvonline.com</a:t>
            </a:r>
            <a:endParaRPr lang="en-US" dirty="0" smtClean="0"/>
          </a:p>
          <a:p>
            <a:r>
              <a:rPr lang="en-US" dirty="0" smtClean="0"/>
              <a:t>Blog: www.david-turner.net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ReportGridFromTable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6718" y="2962835"/>
            <a:ext cx="1173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800" dirty="0" smtClean="0"/>
              <a:t>Use </a:t>
            </a:r>
            <a:r>
              <a:rPr lang="en-US" sz="4800" dirty="0" err="1" smtClean="0"/>
              <a:t>QueryString</a:t>
            </a:r>
            <a:r>
              <a:rPr lang="en-US" sz="4800" dirty="0" smtClean="0"/>
              <a:t> Parameters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800" dirty="0" smtClean="0"/>
              <a:t>Prompt for Parameter Values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800" dirty="0" smtClean="0"/>
              <a:t>Download Add \ Edit Modules</a:t>
            </a:r>
          </a:p>
        </p:txBody>
      </p:sp>
    </p:spTree>
    <p:extLst>
      <p:ext uri="{BB962C8B-B14F-4D97-AF65-F5344CB8AC3E}">
        <p14:creationId xmlns:p14="http://schemas.microsoft.com/office/powerpoint/2010/main" val="25027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(or learn) SQL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6718" y="2962835"/>
            <a:ext cx="11734800" cy="438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800" dirty="0" smtClean="0"/>
              <a:t>Syntax (especially selects/joins)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800" dirty="0" smtClean="0"/>
              <a:t>Common Table Expressions (CTE)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800" dirty="0" smtClean="0"/>
              <a:t>Arena Views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800" dirty="0" smtClean="0"/>
              <a:t>Arena Functions</a:t>
            </a:r>
          </a:p>
        </p:txBody>
      </p:sp>
    </p:spTree>
    <p:extLst>
      <p:ext uri="{BB962C8B-B14F-4D97-AF65-F5344CB8AC3E}">
        <p14:creationId xmlns:p14="http://schemas.microsoft.com/office/powerpoint/2010/main" val="1104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HtmlFromStoredProcedure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6718" y="2962835"/>
            <a:ext cx="1173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800" dirty="0" smtClean="0"/>
              <a:t>Add Dynamic Text Anywhere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800" dirty="0" smtClean="0"/>
              <a:t>Create Visually Appealing Reports</a:t>
            </a:r>
          </a:p>
        </p:txBody>
      </p:sp>
    </p:spTree>
    <p:extLst>
      <p:ext uri="{BB962C8B-B14F-4D97-AF65-F5344CB8AC3E}">
        <p14:creationId xmlns:p14="http://schemas.microsoft.com/office/powerpoint/2010/main" val="19368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AdvHtmlText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6718" y="2962835"/>
            <a:ext cx="1173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800" dirty="0" smtClean="0"/>
              <a:t>Evaluate Query String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800" dirty="0" smtClean="0"/>
              <a:t>Context Aware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800" dirty="0" smtClean="0"/>
              <a:t>Context Filter</a:t>
            </a:r>
          </a:p>
        </p:txBody>
      </p:sp>
    </p:spTree>
    <p:extLst>
      <p:ext uri="{BB962C8B-B14F-4D97-AF65-F5344CB8AC3E}">
        <p14:creationId xmlns:p14="http://schemas.microsoft.com/office/powerpoint/2010/main" val="29563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(or learn) XSLT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943822"/>
            <a:ext cx="5791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 smtClean="0"/>
              <a:t>Page </a:t>
            </a:r>
            <a:r>
              <a:rPr lang="en-US" sz="3600" dirty="0"/>
              <a:t>Navigation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/>
              <a:t>Page Index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 smtClean="0"/>
              <a:t>Promotions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/>
              <a:t>Profile Members </a:t>
            </a:r>
            <a:r>
              <a:rPr lang="en-US" sz="3600" dirty="0" smtClean="0"/>
              <a:t>Info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/>
              <a:t>Any XML Source (RSS)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9034" y="2962834"/>
            <a:ext cx="58831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/>
              <a:t>Podcast Channel/Items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 smtClean="0"/>
              <a:t>Subscribed </a:t>
            </a:r>
            <a:r>
              <a:rPr lang="en-US" sz="3600" dirty="0"/>
              <a:t>Profiles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 smtClean="0"/>
              <a:t>Subscribed </a:t>
            </a:r>
            <a:r>
              <a:rPr lang="en-US" sz="3600" dirty="0"/>
              <a:t>Groups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/>
              <a:t>Campaign List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 smtClean="0"/>
              <a:t>Google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25027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\ Workflow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6718" y="2962835"/>
            <a:ext cx="11734800" cy="106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800" dirty="0" smtClean="0"/>
              <a:t>Become familiar with actions</a:t>
            </a:r>
          </a:p>
        </p:txBody>
      </p:sp>
    </p:spTree>
    <p:extLst>
      <p:ext uri="{BB962C8B-B14F-4D97-AF65-F5344CB8AC3E}">
        <p14:creationId xmlns:p14="http://schemas.microsoft.com/office/powerpoint/2010/main" val="29563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template">
  <a:themeElements>
    <a:clrScheme name="Custom 5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</Template>
  <TotalTime>2121</TotalTime>
  <Words>307</Words>
  <Application>Microsoft Office PowerPoint</Application>
  <PresentationFormat>Custom</PresentationFormat>
  <Paragraphs>102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presentation-template</vt:lpstr>
      <vt:lpstr>Developer Tips</vt:lpstr>
      <vt:lpstr>ReportGridFromTable</vt:lpstr>
      <vt:lpstr>Master (or learn) SQL</vt:lpstr>
      <vt:lpstr>HtmlFromStoredProcedure</vt:lpstr>
      <vt:lpstr>AdvHtmlText</vt:lpstr>
      <vt:lpstr>Master (or learn) XSLT</vt:lpstr>
      <vt:lpstr>Assignments \ Workflow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 Turner’s Second Session</dc:title>
  <dc:creator>dturner</dc:creator>
  <cp:lastModifiedBy>dturner</cp:lastModifiedBy>
  <cp:revision>63</cp:revision>
  <cp:lastPrinted>2010-10-08T17:37:06Z</cp:lastPrinted>
  <dcterms:created xsi:type="dcterms:W3CDTF">2010-09-30T23:36:25Z</dcterms:created>
  <dcterms:modified xsi:type="dcterms:W3CDTF">2010-10-11T23:28:55Z</dcterms:modified>
</cp:coreProperties>
</file>