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8" r:id="rId4"/>
    <p:sldId id="279" r:id="rId5"/>
    <p:sldId id="282" r:id="rId6"/>
    <p:sldId id="283" r:id="rId7"/>
    <p:sldId id="281" r:id="rId8"/>
    <p:sldId id="275" r:id="rId9"/>
    <p:sldId id="276" r:id="rId10"/>
    <p:sldId id="270" r:id="rId11"/>
    <p:sldId id="271" r:id="rId12"/>
    <p:sldId id="272" r:id="rId13"/>
    <p:sldId id="273" r:id="rId14"/>
    <p:sldId id="286" r:id="rId15"/>
    <p:sldId id="274" r:id="rId16"/>
    <p:sldId id="285" r:id="rId17"/>
    <p:sldId id="284" r:id="rId18"/>
    <p:sldId id="280" r:id="rId19"/>
  </p:sldIdLst>
  <p:sldSz cx="15544800" cy="9144000"/>
  <p:notesSz cx="6980238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76579" autoAdjust="0"/>
  </p:normalViewPr>
  <p:slideViewPr>
    <p:cSldViewPr>
      <p:cViewPr varScale="1">
        <p:scale>
          <a:sx n="64" d="100"/>
          <a:sy n="64" d="100"/>
        </p:scale>
        <p:origin x="-684" y="-108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685800"/>
            <a:ext cx="58308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43400"/>
            <a:ext cx="558419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3"/>
            <a:ext cx="302477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Voracity 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Turner</a:t>
            </a:r>
          </a:p>
          <a:p>
            <a:r>
              <a:rPr lang="en-US" dirty="0" smtClean="0"/>
              <a:t>Consultant</a:t>
            </a:r>
            <a:endParaRPr lang="en-US" dirty="0" smtClean="0"/>
          </a:p>
          <a:p>
            <a:r>
              <a:rPr lang="en-US" dirty="0" smtClean="0"/>
              <a:t>Voracity Solutions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/>
              <a:t>david@voracitysolutions.com</a:t>
            </a:r>
            <a:endParaRPr lang="en-US" dirty="0" smtClean="0"/>
          </a:p>
          <a:p>
            <a:r>
              <a:rPr lang="en-US" dirty="0" smtClean="0"/>
              <a:t>Blog: www.david-turner.net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7678175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6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5334000" cy="752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3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7486650" cy="71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8710048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733550"/>
            <a:ext cx="10247313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8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Photos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09441"/>
            <a:ext cx="7901543" cy="731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2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EchoSign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56007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EchoSign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832549"/>
            <a:ext cx="4572000" cy="634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32549"/>
            <a:ext cx="4711700" cy="65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2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EchoSign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4"/>
          <a:stretch/>
        </p:blipFill>
        <p:spPr bwMode="auto">
          <a:xfrm>
            <a:off x="4267200" y="2438400"/>
            <a:ext cx="706523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1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52" y="1846289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46289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41292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9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3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87" y="1831298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31298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28800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8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28600"/>
            <a:ext cx="81158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Membership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46289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89" y="1846289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831298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4132289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Benevolence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10839527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9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0" y="228600"/>
            <a:ext cx="6134658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Benevolence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74" y="1354111"/>
            <a:ext cx="5905500" cy="73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0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2224</TotalTime>
  <Words>58</Words>
  <Application>Microsoft Office PowerPoint</Application>
  <PresentationFormat>Custom</PresentationFormat>
  <Paragraphs>38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presentation-template</vt:lpstr>
      <vt:lpstr>Voracity Modules</vt:lpstr>
      <vt:lpstr>Mobile Membership</vt:lpstr>
      <vt:lpstr>Mobile Membership</vt:lpstr>
      <vt:lpstr>Mobile Membership</vt:lpstr>
      <vt:lpstr>Mobile Membership</vt:lpstr>
      <vt:lpstr>Mobile Membership</vt:lpstr>
      <vt:lpstr>Mobile Membership</vt:lpstr>
      <vt:lpstr>Benevolence</vt:lpstr>
      <vt:lpstr>Benevolence</vt:lpstr>
      <vt:lpstr>Member Photos</vt:lpstr>
      <vt:lpstr>Member Photos</vt:lpstr>
      <vt:lpstr>Member Photos</vt:lpstr>
      <vt:lpstr>Member Photos</vt:lpstr>
      <vt:lpstr>Member Photos</vt:lpstr>
      <vt:lpstr>Member Photos</vt:lpstr>
      <vt:lpstr>EchoSign Integration</vt:lpstr>
      <vt:lpstr>EchoSign Integration</vt:lpstr>
      <vt:lpstr>EchoSign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Turner’s Second Session</dc:title>
  <dc:creator>dturner</dc:creator>
  <cp:lastModifiedBy>dturner</cp:lastModifiedBy>
  <cp:revision>73</cp:revision>
  <cp:lastPrinted>2010-10-08T17:37:06Z</cp:lastPrinted>
  <dcterms:created xsi:type="dcterms:W3CDTF">2010-09-30T23:36:25Z</dcterms:created>
  <dcterms:modified xsi:type="dcterms:W3CDTF">2010-10-12T19:48:45Z</dcterms:modified>
</cp:coreProperties>
</file>