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3" autoAdjust="0"/>
  </p:normalViewPr>
  <p:slideViewPr>
    <p:cSldViewPr>
      <p:cViewPr varScale="1">
        <p:scale>
          <a:sx n="38" d="100"/>
          <a:sy n="38" d="100"/>
        </p:scale>
        <p:origin x="-486" y="-102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n.wikipedia.org/wiki/File:TheTwilightZoneLogo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beyond…..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 Powers / Josh Martin</a:t>
            </a:r>
          </a:p>
          <a:p>
            <a:r>
              <a:rPr lang="en-US" dirty="0" smtClean="0"/>
              <a:t>Applications Team Manager / Short-timer</a:t>
            </a:r>
          </a:p>
          <a:p>
            <a:r>
              <a:rPr lang="en-US" dirty="0" smtClean="0"/>
              <a:t>Southeast Christian Church</a:t>
            </a:r>
          </a:p>
          <a:p>
            <a:endParaRPr lang="en-US" dirty="0" smtClean="0"/>
          </a:p>
          <a:p>
            <a:r>
              <a:rPr lang="en-US" dirty="0" smtClean="0"/>
              <a:t>tpowers@secc.org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590800"/>
            <a:ext cx="818755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590800"/>
            <a:ext cx="9502454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not to do</a:t>
            </a:r>
          </a:p>
          <a:p>
            <a:r>
              <a:rPr lang="en-US" dirty="0" smtClean="0"/>
              <a:t>What to do</a:t>
            </a:r>
            <a:endParaRPr lang="en-US" dirty="0"/>
          </a:p>
        </p:txBody>
      </p:sp>
      <p:pic>
        <p:nvPicPr>
          <p:cNvPr id="5122" name="Picture 2" descr="TheTwilightZoneLogo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2895600"/>
            <a:ext cx="6029739" cy="3962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267200" y="7391400"/>
            <a:ext cx="1097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are about to enter another dimension. A dimension not only of sight and sound, but of mind. A journey into a wondrous land of imagination. Next stop, the Twilight Zone!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Framework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8166" y="2667000"/>
            <a:ext cx="7108467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9469" y="2667000"/>
            <a:ext cx="6265862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-templat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37</TotalTime>
  <Words>71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presentation-template</vt:lpstr>
      <vt:lpstr>Website Optimization</vt:lpstr>
      <vt:lpstr>Before</vt:lpstr>
      <vt:lpstr>After</vt:lpstr>
      <vt:lpstr>The Journey</vt:lpstr>
      <vt:lpstr>Performance Framework</vt:lpstr>
      <vt:lpstr>Class Diagram</vt:lpstr>
    </vt:vector>
  </TitlesOfParts>
  <Company>Southeast Christian Church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Optimization</dc:title>
  <dc:creator>Southeast Christian Church</dc:creator>
  <cp:lastModifiedBy>Southeast Christian Church</cp:lastModifiedBy>
  <cp:revision>12</cp:revision>
  <dcterms:created xsi:type="dcterms:W3CDTF">2010-10-11T16:25:42Z</dcterms:created>
  <dcterms:modified xsi:type="dcterms:W3CDTF">2010-10-11T17:03:34Z</dcterms:modified>
</cp:coreProperties>
</file>