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343" autoAdjust="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oddities: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‘with’ statement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Object literals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constructed objects (new String() does not give you a string, it gives you an object)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we could all suck less at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1995 at Netscape</a:t>
            </a:r>
          </a:p>
          <a:p>
            <a:pPr lvl="1"/>
            <a:r>
              <a:rPr lang="en-US" dirty="0" smtClean="0"/>
              <a:t>Originally called Mocha, then </a:t>
            </a:r>
            <a:r>
              <a:rPr lang="en-US" dirty="0" err="1" smtClean="0"/>
              <a:t>LiveScript</a:t>
            </a:r>
            <a:r>
              <a:rPr lang="en-US" dirty="0" smtClean="0"/>
              <a:t>, </a:t>
            </a:r>
            <a:r>
              <a:rPr lang="en-US" smtClean="0"/>
              <a:t>finally </a:t>
            </a:r>
            <a:r>
              <a:rPr lang="en-US" smtClean="0"/>
              <a:t>named </a:t>
            </a:r>
            <a:r>
              <a:rPr lang="en-US" dirty="0" smtClean="0"/>
              <a:t>JavaScript when Sun became involved</a:t>
            </a:r>
          </a:p>
          <a:p>
            <a:pPr lvl="1"/>
            <a:r>
              <a:rPr lang="en-US" dirty="0" smtClean="0"/>
              <a:t>To provide browser hooks for Java Applets</a:t>
            </a:r>
          </a:p>
          <a:p>
            <a:r>
              <a:rPr lang="en-US" dirty="0" smtClean="0"/>
              <a:t>Created by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pPr lvl="1"/>
            <a:r>
              <a:rPr lang="en-US" dirty="0" smtClean="0"/>
              <a:t>He was given 10 days to design and implement the language</a:t>
            </a:r>
          </a:p>
          <a:p>
            <a:pPr lvl="1"/>
            <a:r>
              <a:rPr lang="en-US" dirty="0" smtClean="0"/>
              <a:t>Currently working as CTO of Mozilla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JavaScript IS an object oriented language</a:t>
            </a:r>
          </a:p>
          <a:p>
            <a:pPr lvl="1"/>
            <a:r>
              <a:rPr lang="en-US" dirty="0" smtClean="0"/>
              <a:t>Very compact language</a:t>
            </a:r>
          </a:p>
          <a:p>
            <a:pPr lvl="1"/>
            <a:r>
              <a:rPr lang="en-US" dirty="0" smtClean="0"/>
              <a:t>Elegantly designed object model</a:t>
            </a:r>
          </a:p>
          <a:p>
            <a:pPr lvl="2"/>
            <a:r>
              <a:rPr lang="en-US" dirty="0" smtClean="0"/>
              <a:t>Though not without some ugly bits</a:t>
            </a:r>
          </a:p>
          <a:p>
            <a:pPr lvl="1"/>
            <a:r>
              <a:rPr lang="en-US" dirty="0" smtClean="0"/>
              <a:t>Standardized in the form of </a:t>
            </a:r>
            <a:r>
              <a:rPr lang="en-US" dirty="0" err="1" smtClean="0"/>
              <a:t>ECMAScript</a:t>
            </a:r>
            <a:r>
              <a:rPr lang="en-US" dirty="0" smtClean="0"/>
              <a:t> in 1997</a:t>
            </a:r>
          </a:p>
          <a:p>
            <a:pPr lvl="2"/>
            <a:r>
              <a:rPr lang="en-US" dirty="0" smtClean="0"/>
              <a:t>JS is one dialect of </a:t>
            </a:r>
            <a:r>
              <a:rPr lang="en-US" dirty="0" err="1" smtClean="0"/>
              <a:t>ECMAScript</a:t>
            </a:r>
            <a:r>
              <a:rPr lang="en-US" dirty="0" smtClean="0"/>
              <a:t> along with </a:t>
            </a:r>
            <a:r>
              <a:rPr lang="en-US" dirty="0" err="1" smtClean="0"/>
              <a:t>ActionScript</a:t>
            </a:r>
            <a:r>
              <a:rPr lang="en-US" dirty="0" smtClean="0"/>
              <a:t>, etc</a:t>
            </a:r>
          </a:p>
          <a:p>
            <a:pPr lvl="2"/>
            <a:r>
              <a:rPr lang="en-US" dirty="0" smtClean="0"/>
              <a:t>Lead by </a:t>
            </a:r>
            <a:r>
              <a:rPr lang="en-US" dirty="0" err="1" smtClean="0"/>
              <a:t>Eich</a:t>
            </a:r>
            <a:r>
              <a:rPr lang="en-US" dirty="0" smtClean="0"/>
              <a:t>. MS, Apple, and Google represented on the 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Highly extensible</a:t>
            </a:r>
          </a:p>
          <a:p>
            <a:r>
              <a:rPr lang="en-US" dirty="0" smtClean="0"/>
              <a:t>REALLY fast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The single most important language in technology</a:t>
            </a:r>
          </a:p>
          <a:p>
            <a:r>
              <a:rPr lang="en-US" dirty="0" smtClean="0"/>
              <a:t>Future-proof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</a:t>
            </a:r>
            <a:r>
              <a:rPr lang="en-US" dirty="0" err="1" smtClean="0"/>
              <a:t>vs</a:t>
            </a:r>
            <a:r>
              <a:rPr lang="en-US" dirty="0" smtClean="0"/>
              <a:t> ===</a:t>
            </a:r>
          </a:p>
          <a:p>
            <a:r>
              <a:rPr lang="en-US" dirty="0" smtClean="0"/>
              <a:t>null/undefined/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Syntax oddities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, with, etc</a:t>
            </a:r>
          </a:p>
          <a:p>
            <a:r>
              <a:rPr lang="en-US" dirty="0" smtClean="0"/>
              <a:t>Global scope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5908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good parts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smtClean="0"/>
              <a:t>Event Loop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2819400"/>
            <a:ext cx="6610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write some </a:t>
            </a:r>
            <a:r>
              <a:rPr lang="en-US" dirty="0" smtClean="0"/>
              <a:t>code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214</Words>
  <Application>Microsoft Office PowerPoint</Application>
  <PresentationFormat>Custom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 Boot Camp</vt:lpstr>
      <vt:lpstr>A brief history</vt:lpstr>
      <vt:lpstr>Some basic facts</vt:lpstr>
      <vt:lpstr>Why JavaScript?</vt:lpstr>
      <vt:lpstr>WTF.js</vt:lpstr>
      <vt:lpstr>There’s good parts too</vt:lpstr>
      <vt:lpstr>Examples…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78</cp:revision>
  <dcterms:created xsi:type="dcterms:W3CDTF">2010-09-20T18:24:07Z</dcterms:created>
  <dcterms:modified xsi:type="dcterms:W3CDTF">2011-10-06T16:47:36Z</dcterms:modified>
</cp:coreProperties>
</file>