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1" r:id="rId3"/>
    <p:sldId id="257" r:id="rId4"/>
    <p:sldId id="264" r:id="rId5"/>
    <p:sldId id="258" r:id="rId6"/>
    <p:sldId id="260" r:id="rId7"/>
    <p:sldId id="259" r:id="rId8"/>
    <p:sldId id="262" r:id="rId9"/>
    <p:sldId id="271" r:id="rId10"/>
    <p:sldId id="272" r:id="rId11"/>
    <p:sldId id="263" r:id="rId12"/>
    <p:sldId id="265" r:id="rId13"/>
    <p:sldId id="269" r:id="rId14"/>
    <p:sldId id="273" r:id="rId15"/>
    <p:sldId id="274" r:id="rId16"/>
    <p:sldId id="275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040"/>
    <a:srgbClr val="79FF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22" autoAdjust="0"/>
    <p:restoredTop sz="94660"/>
  </p:normalViewPr>
  <p:slideViewPr>
    <p:cSldViewPr>
      <p:cViewPr varScale="1">
        <p:scale>
          <a:sx n="36" d="100"/>
          <a:sy n="36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4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77B2-BD1B-485C-AF1C-CD21EEE1C3E2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5DC2-90C3-457A-96F0-96B00C1766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or</a:t>
            </a:r>
            <a:r>
              <a:rPr lang="en-US" baseline="0" dirty="0" smtClean="0"/>
              <a:t> leave this tip.  It’s just a suggestion.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5DC2-90C3-457A-96F0-96B00C17666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5DC2-90C3-457A-96F0-96B00C17666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now</a:t>
            </a:r>
            <a:r>
              <a:rPr lang="en-US" baseline="0" dirty="0" smtClean="0"/>
              <a:t> Redmine.refreshcache.com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5DC2-90C3-457A-96F0-96B00C17666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 could be getting ahead of myself here… This is for the advanced developer who is collaborating with other churches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65DC2-90C3-457A-96F0-96B00C17666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84" y="4658967"/>
            <a:ext cx="2868706" cy="1456083"/>
          </a:xfrm>
        </p:spPr>
        <p:txBody>
          <a:bodyPr/>
          <a:lstStyle>
            <a:lvl1pPr algn="r">
              <a:buNone/>
              <a:defRPr sz="12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75177" y="6115050"/>
            <a:ext cx="1389529" cy="244507"/>
          </a:xfrm>
          <a:prstGeom prst="rect">
            <a:avLst/>
          </a:prstGeom>
          <a:noFill/>
        </p:spPr>
        <p:txBody>
          <a:bodyPr wrap="square" lIns="59262" tIns="29631" rIns="59262" bIns="29631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20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0101"/>
            <a:ext cx="2057400" cy="53260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0101"/>
            <a:ext cx="6019800" cy="53260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0250"/>
            <a:ext cx="4038600" cy="41259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235" y="1943100"/>
            <a:ext cx="40401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14650"/>
            <a:ext cx="4040188" cy="3211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647" y="1943100"/>
            <a:ext cx="4041775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9" indent="0">
              <a:buNone/>
              <a:defRPr sz="2000" b="1"/>
            </a:lvl2pPr>
            <a:lvl3pPr marL="914298" indent="0">
              <a:buNone/>
              <a:defRPr sz="1800" b="1"/>
            </a:lvl3pPr>
            <a:lvl4pPr marL="1371447" indent="0">
              <a:buNone/>
              <a:defRPr sz="1600" b="1"/>
            </a:lvl4pPr>
            <a:lvl5pPr marL="1828597" indent="0">
              <a:buNone/>
              <a:defRPr sz="1600" b="1"/>
            </a:lvl5pPr>
            <a:lvl6pPr marL="2285746" indent="0">
              <a:buNone/>
              <a:defRPr sz="1600" b="1"/>
            </a:lvl6pPr>
            <a:lvl7pPr marL="2742895" indent="0">
              <a:buNone/>
              <a:defRPr sz="1600" b="1"/>
            </a:lvl7pPr>
            <a:lvl8pPr marL="3200044" indent="0">
              <a:buNone/>
              <a:defRPr sz="1600" b="1"/>
            </a:lvl8pPr>
            <a:lvl9pPr marL="365719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914650"/>
            <a:ext cx="4041775" cy="3211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35" y="80010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00100"/>
            <a:ext cx="5111750" cy="53260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000250"/>
            <a:ext cx="3008313" cy="4125916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00100"/>
            <a:ext cx="5486400" cy="3927475"/>
          </a:xfrm>
        </p:spPr>
        <p:txBody>
          <a:bodyPr/>
          <a:lstStyle>
            <a:lvl1pPr marL="0" indent="0">
              <a:buNone/>
              <a:defRPr sz="3200"/>
            </a:lvl1pPr>
            <a:lvl2pPr marL="457149" indent="0">
              <a:buNone/>
              <a:defRPr sz="2800"/>
            </a:lvl2pPr>
            <a:lvl3pPr marL="914298" indent="0">
              <a:buNone/>
              <a:defRPr sz="2400"/>
            </a:lvl3pPr>
            <a:lvl4pPr marL="1371447" indent="0">
              <a:buNone/>
              <a:defRPr sz="2000"/>
            </a:lvl4pPr>
            <a:lvl5pPr marL="1828597" indent="0">
              <a:buNone/>
              <a:defRPr sz="2000"/>
            </a:lvl5pPr>
            <a:lvl6pPr marL="2285746" indent="0">
              <a:buNone/>
              <a:defRPr sz="2000"/>
            </a:lvl6pPr>
            <a:lvl7pPr marL="2742895" indent="0">
              <a:buNone/>
              <a:defRPr sz="2000"/>
            </a:lvl7pPr>
            <a:lvl8pPr marL="3200044" indent="0">
              <a:buNone/>
              <a:defRPr sz="2000"/>
            </a:lvl8pPr>
            <a:lvl9pPr marL="3657193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149" indent="0">
              <a:buNone/>
              <a:defRPr sz="1200"/>
            </a:lvl2pPr>
            <a:lvl3pPr marL="914298" indent="0">
              <a:buNone/>
              <a:defRPr sz="1000"/>
            </a:lvl3pPr>
            <a:lvl4pPr marL="1371447" indent="0">
              <a:buNone/>
              <a:defRPr sz="900"/>
            </a:lvl4pPr>
            <a:lvl5pPr marL="1828597" indent="0">
              <a:buNone/>
              <a:defRPr sz="900"/>
            </a:lvl5pPr>
            <a:lvl6pPr marL="2285746" indent="0">
              <a:buNone/>
              <a:defRPr sz="900"/>
            </a:lvl6pPr>
            <a:lvl7pPr marL="2742895" indent="0">
              <a:buNone/>
              <a:defRPr sz="900"/>
            </a:lvl7pPr>
            <a:lvl8pPr marL="3200044" indent="0">
              <a:buNone/>
              <a:defRPr sz="900"/>
            </a:lvl8pPr>
            <a:lvl9pPr marL="365719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00250"/>
            <a:ext cx="8229600" cy="412591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81CD-A287-4178-9E0B-4C36F1185380}" type="datetimeFigureOut">
              <a:rPr lang="en-US" smtClean="0"/>
              <a:pPr/>
              <a:t>10/9/2011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E872-3F19-40FA-9932-F66CA2199D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29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2" indent="-342862" algn="l" defTabSz="91429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7" indent="-285718" algn="l" defTabSz="91429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2" indent="-228575" algn="l" defTabSz="91429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1" indent="-228575" algn="l" defTabSz="91429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0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9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8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7" indent="-228575" algn="l" defTabSz="91429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9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7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ick.airdo@cccev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edmine.refreshcache.com/projects/arenaqachecklist/repository/entry/trunk/ArenaCustomModuleDevelopment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arena.refreshcach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redmine.refreshcach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dmine.refreshcach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</a:t>
            </a:r>
            <a:r>
              <a:rPr lang="en-US" dirty="0" smtClean="0"/>
              <a:t>Keys (</a:t>
            </a:r>
            <a:r>
              <a:rPr lang="en-US" dirty="0" err="1" smtClean="0"/>
              <a:t>Redux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819400"/>
            <a:ext cx="80010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features you (the developer) should know about</a:t>
            </a:r>
          </a:p>
          <a:p>
            <a:endParaRPr lang="en-US" dirty="0" smtClean="0"/>
          </a:p>
          <a:p>
            <a:r>
              <a:rPr lang="en-US" sz="1900" dirty="0" smtClean="0"/>
              <a:t>Nick Airdo</a:t>
            </a:r>
          </a:p>
          <a:p>
            <a:r>
              <a:rPr lang="en-US" sz="1900" dirty="0" smtClean="0"/>
              <a:t>Software Engineer</a:t>
            </a:r>
          </a:p>
          <a:p>
            <a:r>
              <a:rPr lang="en-US" sz="1900" dirty="0" smtClean="0"/>
              <a:t>Central Christian Church</a:t>
            </a:r>
          </a:p>
          <a:p>
            <a:endParaRPr lang="en-US" sz="1900" dirty="0" smtClean="0"/>
          </a:p>
          <a:p>
            <a:r>
              <a:rPr lang="en-US" sz="1900" dirty="0" smtClean="0"/>
              <a:t>Email: </a:t>
            </a:r>
            <a:r>
              <a:rPr lang="en-US" sz="1900" dirty="0" err="1" smtClean="0">
                <a:hlinkClick r:id="rId2"/>
              </a:rPr>
              <a:t>nick.airdo@cccev.com</a:t>
            </a:r>
            <a:endParaRPr lang="en-US" sz="1900" dirty="0" smtClean="0"/>
          </a:p>
          <a:p>
            <a:r>
              <a:rPr lang="en-US" sz="1900" dirty="0" smtClean="0"/>
              <a:t>Twitter: 		    @</a:t>
            </a:r>
            <a:r>
              <a:rPr lang="en-US" sz="1900" dirty="0" err="1" smtClean="0"/>
              <a:t>airdo</a:t>
            </a:r>
            <a:endParaRPr lang="en-US" sz="1900" dirty="0" smtClean="0"/>
          </a:p>
          <a:p>
            <a:endParaRPr lang="en-US" sz="1900" dirty="0" smtClean="0"/>
          </a:p>
          <a:p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</a:p>
          <a:p>
            <a:endParaRPr lang="en-US" sz="1900" dirty="0"/>
          </a:p>
        </p:txBody>
      </p:sp>
      <p:pic>
        <p:nvPicPr>
          <p:cNvPr id="4" name="Picture 3" descr="logo-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3048000"/>
            <a:ext cx="2924175" cy="368617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Feature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4125914"/>
          </a:xfrm>
        </p:spPr>
        <p:txBody>
          <a:bodyPr/>
          <a:lstStyle/>
          <a:p>
            <a:r>
              <a:rPr lang="en-US" dirty="0" smtClean="0"/>
              <a:t>Vote by clicking the rating stars: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286000"/>
            <a:ext cx="6858000" cy="43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ent-Up Arrow 4"/>
          <p:cNvSpPr/>
          <p:nvPr/>
        </p:nvSpPr>
        <p:spPr>
          <a:xfrm rot="5400000">
            <a:off x="304800" y="2743201"/>
            <a:ext cx="1371600" cy="762000"/>
          </a:xfrm>
          <a:prstGeom prst="bentUpArrow">
            <a:avLst>
              <a:gd name="adj1" fmla="val 15110"/>
              <a:gd name="adj2" fmla="val 14033"/>
              <a:gd name="adj3" fmla="val 2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1600200" y="1295400"/>
            <a:ext cx="5791200" cy="5334000"/>
          </a:xfrm>
          <a:prstGeom prst="noSmoking">
            <a:avLst>
              <a:gd name="adj" fmla="val 6750"/>
            </a:avLst>
          </a:prstGeom>
          <a:solidFill>
            <a:srgbClr val="FF0000">
              <a:alpha val="50000"/>
            </a:srgbClr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Proposed Core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4125914"/>
          </a:xfrm>
        </p:spPr>
        <p:txBody>
          <a:bodyPr/>
          <a:lstStyle/>
          <a:p>
            <a:r>
              <a:rPr lang="en-US" dirty="0" smtClean="0"/>
              <a:t>Use this page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400800" cy="39655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Source Code Repo/SVN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4125914"/>
          </a:xfrm>
        </p:spPr>
        <p:txBody>
          <a:bodyPr/>
          <a:lstStyle/>
          <a:p>
            <a:r>
              <a:rPr lang="en-US" dirty="0" smtClean="0"/>
              <a:t>Details on the Community Developers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5562600" cy="43223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ent-Up Arrow 5"/>
          <p:cNvSpPr/>
          <p:nvPr/>
        </p:nvSpPr>
        <p:spPr>
          <a:xfrm rot="5400000">
            <a:off x="228600" y="4267200"/>
            <a:ext cx="31242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114800" y="6400800"/>
            <a:ext cx="1905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6594232"/>
            <a:ext cx="1066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14600" y="6494584"/>
            <a:ext cx="3124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830777">
            <a:off x="4566673" y="3679042"/>
            <a:ext cx="3643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Now MORE</a:t>
            </a:r>
            <a:b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</a:br>
            <a: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THAN</a:t>
            </a:r>
          </a:p>
          <a:p>
            <a: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100% better</a:t>
            </a:r>
          </a:p>
          <a:p>
            <a: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with</a:t>
            </a:r>
            <a:b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</a:br>
            <a:r>
              <a:rPr lang="en-US" sz="2400" dirty="0" err="1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Redmine</a:t>
            </a:r>
            <a: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  <a:t>!</a:t>
            </a:r>
            <a:br>
              <a:rPr lang="en-US" sz="2400" dirty="0" smtClean="0">
                <a:solidFill>
                  <a:srgbClr val="C00000"/>
                </a:solidFill>
                <a:effectLst>
                  <a:outerShdw blurRad="165100" dist="50800" dir="2400000" sx="101000" sy="101000" algn="ctr" rotWithShape="0">
                    <a:prstClr val="black">
                      <a:alpha val="34000"/>
                    </a:prstClr>
                  </a:outerShdw>
                </a:effectLst>
                <a:latin typeface="Stencil Std" pitchFamily="82" charset="0"/>
              </a:rPr>
            </a:br>
            <a:endParaRPr lang="en-US" sz="2400" dirty="0">
              <a:solidFill>
                <a:srgbClr val="C00000"/>
              </a:solidFill>
              <a:effectLst>
                <a:outerShdw blurRad="165100" dist="50800" dir="2400000" sx="101000" sy="101000" algn="ctr" rotWithShape="0">
                  <a:prstClr val="black">
                    <a:alpha val="34000"/>
                  </a:prstClr>
                </a:outerShdw>
              </a:effectLst>
              <a:latin typeface="Stencil Std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ACMD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343400" cy="45262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Arena Custom Module Development guide</a:t>
            </a:r>
          </a:p>
          <a:p>
            <a:r>
              <a:rPr lang="en-US" dirty="0" smtClean="0">
                <a:hlinkClick r:id="rId2"/>
              </a:rPr>
              <a:t>http://redmine.refreshcache.com/projects/arenaqachecklist/repository/entry/trunk/ArenaCustomModuleDevelopment.pdf</a:t>
            </a:r>
            <a:r>
              <a:rPr lang="en-US" dirty="0" smtClean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7766" y="1754187"/>
            <a:ext cx="3712834" cy="4799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The &lt;sample server 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4125914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http://arena.refreshcache.com/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777405" cy="40084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Build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mind of Daniel H!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743200"/>
            <a:ext cx="5551488" cy="377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ent-Up Arrow 4"/>
          <p:cNvSpPr/>
          <p:nvPr/>
        </p:nvSpPr>
        <p:spPr>
          <a:xfrm rot="5400000">
            <a:off x="-76200" y="4419600"/>
            <a:ext cx="2819400" cy="990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err="1" smtClean="0"/>
              <a:t>Redmine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3436"/>
            <a:ext cx="8229600" cy="715964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2"/>
              </a:rPr>
              <a:t>http://redmine.refreshcache.com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52600"/>
            <a:ext cx="5943600" cy="4122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Review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13436"/>
            <a:ext cx="8229600" cy="715964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hlinkClick r:id="rId3"/>
              </a:rPr>
              <a:t>http://reviewboard.refreshcache.com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5763" y="1752600"/>
            <a:ext cx="6254237" cy="4084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#ArenaChMS on IRC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5029200" cy="43437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Thanks to Brian Slezak!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One of the best things that’s happened to the community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If you only take away one thing from R.C. this is it!!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600200"/>
            <a:ext cx="2438400" cy="4934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133600"/>
            <a:ext cx="2237028" cy="4443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Subscriptions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505"/>
            <a:ext cx="8229600" cy="4125914"/>
          </a:xfrm>
        </p:spPr>
        <p:txBody>
          <a:bodyPr/>
          <a:lstStyle/>
          <a:p>
            <a:r>
              <a:rPr lang="en-US" dirty="0" smtClean="0"/>
              <a:t>Your forum subscriptions on </a:t>
            </a:r>
            <a:r>
              <a:rPr lang="en-US" dirty="0" err="1" smtClean="0"/>
              <a:t>the.Community</a:t>
            </a:r>
            <a:r>
              <a:rPr lang="en-US" dirty="0" smtClean="0"/>
              <a:t> site</a:t>
            </a:r>
          </a:p>
          <a:p>
            <a:r>
              <a:rPr lang="en-US" dirty="0" smtClean="0"/>
              <a:t>Now crucial</a:t>
            </a:r>
            <a:br>
              <a:rPr lang="en-US" dirty="0" smtClean="0"/>
            </a:br>
            <a:r>
              <a:rPr lang="en-US" dirty="0" smtClean="0"/>
              <a:t>since there is</a:t>
            </a:r>
            <a:br>
              <a:rPr lang="en-US" dirty="0" smtClean="0"/>
            </a:br>
            <a:r>
              <a:rPr lang="en-US" dirty="0" smtClean="0"/>
              <a:t>so much going</a:t>
            </a:r>
            <a:br>
              <a:rPr lang="en-US" dirty="0" smtClean="0"/>
            </a:br>
            <a:r>
              <a:rPr lang="en-US" dirty="0" smtClean="0"/>
              <a:t>on now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2798305"/>
            <a:ext cx="5105400" cy="3373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124200" cy="4526280"/>
          </a:xfrm>
        </p:spPr>
        <p:txBody>
          <a:bodyPr/>
          <a:lstStyle/>
          <a:p>
            <a:r>
              <a:rPr lang="en-US" dirty="0" smtClean="0"/>
              <a:t>Useful with Outlook’s Arrange By Conversation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7311" y="1963737"/>
            <a:ext cx="5235689" cy="4208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Your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86"/>
            <a:ext cx="3048000" cy="4125914"/>
          </a:xfrm>
        </p:spPr>
        <p:txBody>
          <a:bodyPr/>
          <a:lstStyle/>
          <a:p>
            <a:r>
              <a:rPr lang="en-US" dirty="0" smtClean="0"/>
              <a:t>Let people know who you are</a:t>
            </a:r>
          </a:p>
          <a:p>
            <a:r>
              <a:rPr lang="en-US" dirty="0" smtClean="0"/>
              <a:t> Sadly, still not enough people doing this.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905000"/>
            <a:ext cx="5334000" cy="42994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Community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495800" cy="4526280"/>
          </a:xfrm>
        </p:spPr>
        <p:txBody>
          <a:bodyPr/>
          <a:lstStyle/>
          <a:p>
            <a:r>
              <a:rPr lang="en-US" dirty="0" smtClean="0"/>
              <a:t>Create/update your section on the Community Developers wiki page</a:t>
            </a:r>
          </a:p>
          <a:p>
            <a:r>
              <a:rPr lang="en-US" dirty="0" smtClean="0"/>
              <a:t>Sadly, still not enough people doing this.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00200"/>
            <a:ext cx="3276600" cy="5164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Your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048000" cy="4526280"/>
          </a:xfrm>
        </p:spPr>
        <p:txBody>
          <a:bodyPr/>
          <a:lstStyle/>
          <a:p>
            <a:r>
              <a:rPr lang="en-US" dirty="0" smtClean="0"/>
              <a:t>Let us know what you’re working 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0"/>
            <a:ext cx="4822907" cy="4903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981200"/>
            <a:ext cx="4825450" cy="4648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The Wiki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30480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Don’t be shy</a:t>
            </a:r>
          </a:p>
          <a:p>
            <a:r>
              <a:rPr lang="en-US" dirty="0" smtClean="0"/>
              <a:t>It’s community powered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i.e., no one</a:t>
            </a:r>
            <a:br>
              <a:rPr lang="en-US" dirty="0" smtClean="0"/>
            </a:br>
            <a:r>
              <a:rPr lang="en-US" dirty="0" smtClean="0"/>
              <a:t>else is going to do it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752600"/>
            <a:ext cx="5410200" cy="4577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990600" y="3886200"/>
            <a:ext cx="5410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Change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2895600" cy="452628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RSS Feed!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828800"/>
            <a:ext cx="5410200" cy="4577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Bent-Up Arrow 5"/>
          <p:cNvSpPr/>
          <p:nvPr/>
        </p:nvSpPr>
        <p:spPr>
          <a:xfrm rot="5400000">
            <a:off x="3429000" y="1676400"/>
            <a:ext cx="1676399" cy="6705600"/>
          </a:xfrm>
          <a:prstGeom prst="bentUpArrow">
            <a:avLst>
              <a:gd name="adj1" fmla="val 15110"/>
              <a:gd name="adj2" fmla="val 14033"/>
              <a:gd name="adj3" fmla="val 253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96200" y="5486400"/>
            <a:ext cx="914400" cy="304800"/>
          </a:xfrm>
          <a:prstGeom prst="ellipse">
            <a:avLst/>
          </a:prstGeom>
          <a:noFill/>
          <a:ln>
            <a:solidFill>
              <a:srgbClr val="79FF2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Cv3Theme">
  <a:themeElements>
    <a:clrScheme name="Custom 2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1587B1"/>
      </a:accent1>
      <a:accent2>
        <a:srgbClr val="00659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2D050"/>
      </a:hlink>
      <a:folHlink>
        <a:srgbClr val="00B0F0"/>
      </a:folHlink>
    </a:clrScheme>
    <a:fontScheme name="RC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RCv3Theme</Template>
  <TotalTime>2065</TotalTime>
  <Words>220</Words>
  <Application>Microsoft Office PowerPoint</Application>
  <PresentationFormat>On-screen Show (4:3)</PresentationFormat>
  <Paragraphs>64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RCv3Theme</vt:lpstr>
      <vt:lpstr>Community Keys (Redux)</vt:lpstr>
      <vt:lpstr>#ArenaChMS on IRC</vt:lpstr>
      <vt:lpstr>Subscriptions</vt:lpstr>
      <vt:lpstr>Email Rules</vt:lpstr>
      <vt:lpstr>Your Profile</vt:lpstr>
      <vt:lpstr>Community Developers</vt:lpstr>
      <vt:lpstr>Your Plan</vt:lpstr>
      <vt:lpstr>The Wiki</vt:lpstr>
      <vt:lpstr>Wiki Change Notifications</vt:lpstr>
      <vt:lpstr>Feature Voting</vt:lpstr>
      <vt:lpstr>Proposed Core Additions</vt:lpstr>
      <vt:lpstr>Source Code Repo/SVN</vt:lpstr>
      <vt:lpstr>ACMD Guide</vt:lpstr>
      <vt:lpstr>The &lt;sample server /&gt;</vt:lpstr>
      <vt:lpstr>The Build Sandbox</vt:lpstr>
      <vt:lpstr>Redmine</vt:lpstr>
      <vt:lpstr>Review Board</vt:lpstr>
    </vt:vector>
  </TitlesOfParts>
  <Company>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Nick Airdo</dc:creator>
  <cp:lastModifiedBy>Nick Airdo</cp:lastModifiedBy>
  <cp:revision>54</cp:revision>
  <dcterms:created xsi:type="dcterms:W3CDTF">2009-09-28T02:17:26Z</dcterms:created>
  <dcterms:modified xsi:type="dcterms:W3CDTF">2011-10-09T21:44:33Z</dcterms:modified>
</cp:coreProperties>
</file>