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6787-1BA9-4B16-95E8-B363C18106CC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1D8-5152-4A18-91A6-4227FB0E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6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6787-1BA9-4B16-95E8-B363C18106CC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1D8-5152-4A18-91A6-4227FB0E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0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6787-1BA9-4B16-95E8-B363C18106CC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1D8-5152-4A18-91A6-4227FB0E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5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6787-1BA9-4B16-95E8-B363C18106CC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1D8-5152-4A18-91A6-4227FB0E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6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6787-1BA9-4B16-95E8-B363C18106CC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1D8-5152-4A18-91A6-4227FB0E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5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6787-1BA9-4B16-95E8-B363C18106CC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1D8-5152-4A18-91A6-4227FB0E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1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6787-1BA9-4B16-95E8-B363C18106CC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1D8-5152-4A18-91A6-4227FB0E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9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6787-1BA9-4B16-95E8-B363C18106CC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1D8-5152-4A18-91A6-4227FB0E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5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6787-1BA9-4B16-95E8-B363C18106CC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1D8-5152-4A18-91A6-4227FB0E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9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6787-1BA9-4B16-95E8-B363C18106CC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1D8-5152-4A18-91A6-4227FB0E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7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6787-1BA9-4B16-95E8-B363C18106CC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1D8-5152-4A18-91A6-4227FB0E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6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6787-1BA9-4B16-95E8-B363C18106CC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8F1D8-5152-4A18-91A6-4227FB0E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8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300038"/>
            <a:ext cx="8505825" cy="625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191000"/>
            <a:ext cx="32766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647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4543425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447800"/>
            <a:ext cx="4543425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872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42913"/>
            <a:ext cx="8925821" cy="580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55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6" y="119063"/>
            <a:ext cx="8915214" cy="643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639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3" y="419100"/>
            <a:ext cx="8891527" cy="582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99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9955"/>
            <a:ext cx="8305800" cy="6711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094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29896"/>
            <a:ext cx="7924799" cy="6651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832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"/>
            <a:ext cx="8229599" cy="680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712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8610600" cy="6784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135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45339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14800"/>
            <a:ext cx="406717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495425"/>
            <a:ext cx="4505325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970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Powers</dc:creator>
  <cp:lastModifiedBy>Tom Powers</cp:lastModifiedBy>
  <cp:revision>9</cp:revision>
  <dcterms:created xsi:type="dcterms:W3CDTF">2011-03-25T18:34:04Z</dcterms:created>
  <dcterms:modified xsi:type="dcterms:W3CDTF">2011-03-25T20:06:12Z</dcterms:modified>
</cp:coreProperties>
</file>