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7" r:id="rId9"/>
    <p:sldId id="257" r:id="rId10"/>
    <p:sldId id="259" r:id="rId11"/>
    <p:sldId id="260" r:id="rId12"/>
    <p:sldId id="268" r:id="rId13"/>
    <p:sldId id="266" r:id="rId14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84343" autoAdjust="0"/>
  </p:normalViewPr>
  <p:slideViewPr>
    <p:cSldViewPr>
      <p:cViewPr varScale="1">
        <p:scale>
          <a:sx n="42" d="100"/>
          <a:sy n="42" d="100"/>
        </p:scale>
        <p:origin x="-126" y="-97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Yeah, </a:t>
            </a:r>
            <a:r>
              <a:rPr lang="en-US" dirty="0" err="1" smtClean="0"/>
              <a:t>jQuery</a:t>
            </a:r>
            <a:r>
              <a:rPr lang="en-US" dirty="0" smtClean="0"/>
              <a:t> Mobile #fail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77400" y="6211956"/>
            <a:ext cx="5608983" cy="19414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Brian Slezak &amp; Anthony James</a:t>
            </a:r>
          </a:p>
          <a:p>
            <a:r>
              <a:rPr lang="en-US" dirty="0" smtClean="0"/>
              <a:t>Software Developers</a:t>
            </a:r>
          </a:p>
          <a:p>
            <a:r>
              <a:rPr lang="en-US" dirty="0" smtClean="0"/>
              <a:t>The United </a:t>
            </a:r>
            <a:r>
              <a:rPr lang="en-US" dirty="0" smtClean="0"/>
              <a:t>Methodist </a:t>
            </a:r>
            <a:r>
              <a:rPr lang="en-US" dirty="0" smtClean="0"/>
              <a:t>Church of the Resurrection</a:t>
            </a:r>
          </a:p>
          <a:p>
            <a:endParaRPr lang="en-US" dirty="0" smtClean="0"/>
          </a:p>
          <a:p>
            <a:r>
              <a:rPr lang="en-US" dirty="0" smtClean="0"/>
              <a:t>brian.slezak@cor.org | anthony.james@cor.org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brianslezak</a:t>
            </a:r>
            <a:r>
              <a:rPr lang="en-US" dirty="0" smtClean="0"/>
              <a:t> | @</a:t>
            </a:r>
            <a:r>
              <a:rPr lang="en-US" dirty="0" err="1" smtClean="0"/>
              <a:t>anthonydjames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orship by Campu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201398"/>
            <a:ext cx="12768968" cy="7942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 By Year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28" y="3352800"/>
            <a:ext cx="15407072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at http</a:t>
            </a:r>
            <a:r>
              <a:rPr lang="en-US" smtClean="0"/>
              <a:t>://redmine.cor.org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QlikView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www.qlikview.com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Free, yes I said free, version of the tool </a:t>
            </a:r>
            <a:br>
              <a:rPr lang="en-US" dirty="0" smtClean="0"/>
            </a:br>
            <a:r>
              <a:rPr lang="en-US" dirty="0" smtClean="0"/>
              <a:t>(Limited to single user, no file sharing)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Priorities /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 annually</a:t>
            </a:r>
          </a:p>
          <a:p>
            <a:r>
              <a:rPr lang="en-US" dirty="0" smtClean="0"/>
              <a:t>Cross-Ministry Teams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Avg. Attendance (Per Month)</a:t>
            </a:r>
            <a:endParaRPr lang="en-US" dirty="0"/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5332" y="2589405"/>
            <a:ext cx="7241268" cy="65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Per Month </a:t>
            </a:r>
            <a:br>
              <a:rPr lang="en-US" dirty="0" smtClean="0"/>
            </a:br>
            <a:r>
              <a:rPr lang="en-US" dirty="0" smtClean="0"/>
              <a:t>by Small Group Participation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023" y="2743200"/>
            <a:ext cx="13316754" cy="623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Group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+82</a:t>
            </a:r>
            <a:r>
              <a:rPr lang="en-US" dirty="0" smtClean="0"/>
              <a:t>% </a:t>
            </a:r>
            <a:r>
              <a:rPr lang="en-US" dirty="0" smtClean="0"/>
              <a:t>giving increase per person</a:t>
            </a:r>
          </a:p>
          <a:p>
            <a:pPr lvl="0"/>
            <a:r>
              <a:rPr lang="en-US" dirty="0" smtClean="0"/>
              <a:t>+$55 increase per person per year</a:t>
            </a:r>
          </a:p>
          <a:p>
            <a:pPr lvl="0"/>
            <a:r>
              <a:rPr lang="en-US" dirty="0" smtClean="0"/>
              <a:t>+70% increase in attendance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attendance from 1.7 times per month to 3 increases giving 67%</a:t>
            </a:r>
          </a:p>
          <a:p>
            <a:r>
              <a:rPr lang="en-US" dirty="0" smtClean="0"/>
              <a:t>Every additional week attended per year increases average per person $33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+ Small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Small Group = Yes</a:t>
            </a:r>
            <a:br>
              <a:rPr lang="en-US" dirty="0" smtClean="0"/>
            </a:br>
            <a:r>
              <a:rPr lang="en-US" dirty="0" smtClean="0"/>
              <a:t>Attendance = 3 / month</a:t>
            </a:r>
            <a:br>
              <a:rPr lang="en-US" dirty="0" smtClean="0"/>
            </a:br>
            <a:r>
              <a:rPr lang="en-US" dirty="0" smtClean="0"/>
              <a:t>+183% increased giving on average</a:t>
            </a:r>
          </a:p>
          <a:p>
            <a:pPr lvl="0"/>
            <a:r>
              <a:rPr lang="en-US" dirty="0" smtClean="0"/>
              <a:t>Small Group = No</a:t>
            </a:r>
            <a:br>
              <a:rPr lang="en-US" dirty="0" smtClean="0"/>
            </a:br>
            <a:r>
              <a:rPr lang="en-US" dirty="0" smtClean="0"/>
              <a:t>Attendance = 1.25 / month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+ Small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Increasing Attendance Rate = Yes</a:t>
            </a:r>
            <a:br>
              <a:rPr lang="en-US" dirty="0" smtClean="0"/>
            </a:br>
            <a:r>
              <a:rPr lang="en-US" dirty="0" smtClean="0"/>
              <a:t>Small Group = Yes</a:t>
            </a:r>
            <a:br>
              <a:rPr lang="en-US" dirty="0" smtClean="0"/>
            </a:br>
            <a:r>
              <a:rPr lang="en-US" dirty="0" smtClean="0"/>
              <a:t>100% faster growth in giving rate</a:t>
            </a:r>
          </a:p>
          <a:p>
            <a:r>
              <a:rPr lang="en-US" dirty="0" smtClean="0"/>
              <a:t>Increasing Attendance Rate = </a:t>
            </a:r>
            <a:r>
              <a:rPr lang="en-US" dirty="0" smtClean="0"/>
              <a:t>No</a:t>
            </a:r>
            <a:br>
              <a:rPr lang="en-US" dirty="0" smtClean="0"/>
            </a:br>
            <a:r>
              <a:rPr lang="en-US" dirty="0" smtClean="0"/>
              <a:t>Small Group = Yes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Worship by Ag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9055" r="-9055"/>
          <a:stretch>
            <a:fillRect/>
          </a:stretch>
        </p:blipFill>
        <p:spPr>
          <a:xfrm>
            <a:off x="609600" y="1139794"/>
            <a:ext cx="14554200" cy="8004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Custom 3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2D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235</TotalTime>
  <Words>155</Words>
  <Application>Microsoft Office PowerPoint</Application>
  <PresentationFormat>Custom</PresentationFormat>
  <Paragraphs>47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presentation-template</vt:lpstr>
      <vt:lpstr>Data Mining</vt:lpstr>
      <vt:lpstr>Strategic Priorities / Projects</vt:lpstr>
      <vt:lpstr>Avg. Attendance (Per Month)</vt:lpstr>
      <vt:lpstr>Attendance Per Month  by Small Group Participation</vt:lpstr>
      <vt:lpstr>Small Group Impact</vt:lpstr>
      <vt:lpstr>Attendance Impact</vt:lpstr>
      <vt:lpstr>Attendance + Small Group</vt:lpstr>
      <vt:lpstr>Attendance + Small Group</vt:lpstr>
      <vt:lpstr>Slide 9</vt:lpstr>
      <vt:lpstr>Slide 10</vt:lpstr>
      <vt:lpstr>Age Distribution By Year</vt:lpstr>
      <vt:lpstr>Data Mining Scripts</vt:lpstr>
      <vt:lpstr>QlikView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brians</dc:creator>
  <cp:lastModifiedBy>brians</cp:lastModifiedBy>
  <cp:revision>27</cp:revision>
  <dcterms:created xsi:type="dcterms:W3CDTF">2011-10-11T02:18:22Z</dcterms:created>
  <dcterms:modified xsi:type="dcterms:W3CDTF">2011-10-11T06:14:20Z</dcterms:modified>
</cp:coreProperties>
</file>