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5" r:id="rId6"/>
    <p:sldId id="260" r:id="rId7"/>
    <p:sldId id="259" r:id="rId8"/>
    <p:sldId id="261" r:id="rId9"/>
    <p:sldId id="262" r:id="rId10"/>
    <p:sldId id="263" r:id="rId11"/>
    <p:sldId id="264" r:id="rId12"/>
    <p:sldId id="267" r:id="rId13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might stin</a:t>
            </a:r>
            <a:r>
              <a:rPr lang="en-US" dirty="0" smtClean="0"/>
              <a:t>g a little…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Object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Cascading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provide hooks into the JavaScript object model</a:t>
            </a:r>
          </a:p>
          <a:p>
            <a:r>
              <a:rPr lang="en-US" dirty="0" smtClean="0"/>
              <a:t>Allow you to create and override instance methods and properties on objects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copy of these slides, my notes and code samples, head over to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https://github.com/JasonOffutt/RefreshCache2011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‘this’, we need to start with understanding function invocation</a:t>
            </a:r>
          </a:p>
          <a:p>
            <a:pPr lvl="1"/>
            <a:r>
              <a:rPr lang="en-US" dirty="0" smtClean="0"/>
              <a:t>Calling a function</a:t>
            </a:r>
          </a:p>
          <a:p>
            <a:pPr lvl="1"/>
            <a:r>
              <a:rPr lang="en-US" dirty="0" smtClean="0"/>
              <a:t>Accessing a function’s value</a:t>
            </a:r>
          </a:p>
          <a:p>
            <a:pPr lvl="2"/>
            <a:r>
              <a:rPr lang="en-US" dirty="0" smtClean="0"/>
              <a:t>As a set of instructions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primitive actually has ‘call’ and ‘apply’ methods</a:t>
            </a:r>
          </a:p>
          <a:p>
            <a:r>
              <a:rPr lang="en-US" dirty="0" smtClean="0"/>
              <a:t>Allows you to directly manipulate the contextual value of ‘this’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29360" cy="550121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Stay with me here…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86200"/>
            <a:ext cx="60791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Scope?  Nope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7071360" cy="5501218"/>
          </a:xfrm>
        </p:spPr>
        <p:txBody>
          <a:bodyPr/>
          <a:lstStyle/>
          <a:p>
            <a:r>
              <a:rPr lang="en-US" dirty="0" smtClean="0"/>
              <a:t>Code blocks (e.g. – if, while, for, switch, etc) have no scope</a:t>
            </a:r>
          </a:p>
          <a:p>
            <a:r>
              <a:rPr lang="en-US" dirty="0" smtClean="0"/>
              <a:t>Only functions provide scope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Scope?  Yep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fancy way of </a:t>
            </a:r>
            <a:r>
              <a:rPr lang="en-US" dirty="0" smtClean="0"/>
              <a:t>describing the physical placement of a function within written source code</a:t>
            </a:r>
            <a:endParaRPr lang="en-US" dirty="0"/>
          </a:p>
          <a:p>
            <a:pPr lvl="1"/>
            <a:r>
              <a:rPr lang="en-US" dirty="0" smtClean="0"/>
              <a:t>The scope of the containing function gets associated with variables,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closure is a reference to a function</a:t>
            </a:r>
          </a:p>
          <a:p>
            <a:pPr lvl="1"/>
            <a:r>
              <a:rPr lang="en-US" dirty="0" smtClean="0"/>
              <a:t>One is created every time you declare a function</a:t>
            </a:r>
          </a:p>
          <a:p>
            <a:pPr lvl="1"/>
            <a:r>
              <a:rPr lang="en-US" dirty="0" smtClean="0"/>
              <a:t>Variable values and surrounding context are bound by reference to the function</a:t>
            </a:r>
          </a:p>
          <a:p>
            <a:pPr lvl="1"/>
            <a:r>
              <a:rPr lang="en-US" dirty="0" smtClean="0"/>
              <a:t>They are not immediately </a:t>
            </a:r>
            <a:r>
              <a:rPr lang="en-US" dirty="0" err="1" smtClean="0"/>
              <a:t>deallocated</a:t>
            </a:r>
            <a:r>
              <a:rPr lang="en-US" dirty="0" smtClean="0"/>
              <a:t> from memory when they lose 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any of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775716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Write clean/reusable JavaScript</a:t>
            </a:r>
          </a:p>
          <a:p>
            <a:r>
              <a:rPr lang="en-US" dirty="0" smtClean="0"/>
              <a:t>Ensure your code won’t break other modules</a:t>
            </a:r>
          </a:p>
          <a:p>
            <a:r>
              <a:rPr lang="en-US" dirty="0" smtClean="0"/>
              <a:t>Avoid shooting yourself in the foot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b="4478"/>
          <a:stretch>
            <a:fillRect/>
          </a:stretch>
        </p:blipFill>
        <p:spPr bwMode="auto">
          <a:xfrm>
            <a:off x="8534400" y="2743200"/>
            <a:ext cx="6446838" cy="461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off of closures</a:t>
            </a:r>
          </a:p>
          <a:p>
            <a:r>
              <a:rPr lang="en-US" dirty="0" smtClean="0"/>
              <a:t>Allows you to keep your code more modular</a:t>
            </a:r>
          </a:p>
          <a:p>
            <a:r>
              <a:rPr lang="en-US" dirty="0" smtClean="0"/>
              <a:t>Adds additional ways to avoid collisions with external 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282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JavaScript Deep Dive</vt:lpstr>
      <vt:lpstr>Understanding ‘this’</vt:lpstr>
      <vt:lpstr>Function call shorthand</vt:lpstr>
      <vt:lpstr>Closures &amp; Scope</vt:lpstr>
      <vt:lpstr>Block Scope?  Nope</vt:lpstr>
      <vt:lpstr>Lexical Scope?  Yep</vt:lpstr>
      <vt:lpstr>Closures</vt:lpstr>
      <vt:lpstr>How is any of this useful?</vt:lpstr>
      <vt:lpstr>Namespacing</vt:lpstr>
      <vt:lpstr>Popular approaches</vt:lpstr>
      <vt:lpstr>Prototypes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JasonO</cp:lastModifiedBy>
  <cp:revision>85</cp:revision>
  <dcterms:created xsi:type="dcterms:W3CDTF">2010-09-20T18:24:07Z</dcterms:created>
  <dcterms:modified xsi:type="dcterms:W3CDTF">2011-10-06T22:53:58Z</dcterms:modified>
</cp:coreProperties>
</file>