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9B0B-AA18-4585-8659-928CCA0C2F40}" type="datetimeFigureOut">
              <a:rPr lang="en-US" smtClean="0"/>
              <a:t>10/11/2011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D1B9-970E-4BF5-8012-1E1DF73262A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123284" y="4658967"/>
            <a:ext cx="2868706" cy="1456083"/>
          </a:xfrm>
        </p:spPr>
        <p:txBody>
          <a:bodyPr/>
          <a:lstStyle>
            <a:lvl1pPr algn="r">
              <a:buNone/>
              <a:defRPr sz="1200" baseline="0"/>
            </a:lvl1pPr>
          </a:lstStyle>
          <a:p>
            <a:pPr lvl="0"/>
            <a:r>
              <a:rPr lang="en-US" dirty="0" smtClean="0"/>
              <a:t>&lt;NAME&gt;</a:t>
            </a:r>
            <a:br>
              <a:rPr lang="en-US" dirty="0" smtClean="0"/>
            </a:br>
            <a:r>
              <a:rPr lang="en-US" dirty="0" smtClean="0"/>
              <a:t>&lt;TITLE&gt;</a:t>
            </a:r>
            <a:br>
              <a:rPr lang="en-US" dirty="0" smtClean="0"/>
            </a:br>
            <a:r>
              <a:rPr lang="en-US" dirty="0" smtClean="0"/>
              <a:t>&lt;ORGANIZATION&gt;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Email: &lt;EMAIL&gt;</a:t>
            </a:r>
            <a:br>
              <a:rPr lang="en-US" dirty="0" smtClean="0"/>
            </a:br>
            <a:r>
              <a:rPr lang="en-US" dirty="0" smtClean="0"/>
              <a:t>Twitter: &lt;@USER&gt;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75177" y="6115050"/>
            <a:ext cx="1389529" cy="244507"/>
          </a:xfrm>
          <a:prstGeom prst="rect">
            <a:avLst/>
          </a:prstGeom>
          <a:noFill/>
        </p:spPr>
        <p:txBody>
          <a:bodyPr wrap="square" lIns="59262" tIns="29631" rIns="59262" bIns="29631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#RefreshCache</a:t>
            </a:r>
            <a:endParaRPr lang="en-US" sz="1200" dirty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9B0B-AA18-4585-8659-928CCA0C2F40}" type="datetimeFigureOut">
              <a:rPr lang="en-US" smtClean="0"/>
              <a:t>10/11/2011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D1B9-970E-4BF5-8012-1E1DF73262A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800101"/>
            <a:ext cx="2057400" cy="53260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800101"/>
            <a:ext cx="6019800" cy="53260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9B0B-AA18-4585-8659-928CCA0C2F40}" type="datetimeFigureOut">
              <a:rPr lang="en-US" smtClean="0"/>
              <a:t>10/11/2011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D1B9-970E-4BF5-8012-1E1DF73262A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9B0B-AA18-4585-8659-928CCA0C2F40}" type="datetimeFigureOut">
              <a:rPr lang="en-US" smtClean="0"/>
              <a:t>10/11/2011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D1B9-970E-4BF5-8012-1E1DF73262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22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9B0B-AA18-4585-8659-928CCA0C2F40}" type="datetimeFigureOut">
              <a:rPr lang="en-US" smtClean="0"/>
              <a:t>10/11/2011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D1B9-970E-4BF5-8012-1E1DF73262A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9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9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9B0B-AA18-4585-8659-928CCA0C2F40}" type="datetimeFigureOut">
              <a:rPr lang="en-US" smtClean="0"/>
              <a:t>10/11/2011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D1B9-970E-4BF5-8012-1E1DF73262A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00250"/>
            <a:ext cx="4038600" cy="41259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00250"/>
            <a:ext cx="4038600" cy="41259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9B0B-AA18-4585-8659-928CCA0C2F40}" type="datetimeFigureOut">
              <a:rPr lang="en-US" smtClean="0"/>
              <a:t>10/11/2011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D1B9-970E-4BF5-8012-1E1DF73262A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235" y="1943100"/>
            <a:ext cx="4040188" cy="914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9" indent="0">
              <a:buNone/>
              <a:defRPr sz="2000" b="1"/>
            </a:lvl2pPr>
            <a:lvl3pPr marL="914298" indent="0">
              <a:buNone/>
              <a:defRPr sz="1800" b="1"/>
            </a:lvl3pPr>
            <a:lvl4pPr marL="1371447" indent="0">
              <a:buNone/>
              <a:defRPr sz="1600" b="1"/>
            </a:lvl4pPr>
            <a:lvl5pPr marL="1828597" indent="0">
              <a:buNone/>
              <a:defRPr sz="1600" b="1"/>
            </a:lvl5pPr>
            <a:lvl6pPr marL="2285746" indent="0">
              <a:buNone/>
              <a:defRPr sz="1600" b="1"/>
            </a:lvl6pPr>
            <a:lvl7pPr marL="2742895" indent="0">
              <a:buNone/>
              <a:defRPr sz="1600" b="1"/>
            </a:lvl7pPr>
            <a:lvl8pPr marL="3200044" indent="0">
              <a:buNone/>
              <a:defRPr sz="1600" b="1"/>
            </a:lvl8pPr>
            <a:lvl9pPr marL="365719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14650"/>
            <a:ext cx="4040188" cy="3211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1647" y="1943100"/>
            <a:ext cx="4041775" cy="914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9" indent="0">
              <a:buNone/>
              <a:defRPr sz="2000" b="1"/>
            </a:lvl2pPr>
            <a:lvl3pPr marL="914298" indent="0">
              <a:buNone/>
              <a:defRPr sz="1800" b="1"/>
            </a:lvl3pPr>
            <a:lvl4pPr marL="1371447" indent="0">
              <a:buNone/>
              <a:defRPr sz="1600" b="1"/>
            </a:lvl4pPr>
            <a:lvl5pPr marL="1828597" indent="0">
              <a:buNone/>
              <a:defRPr sz="1600" b="1"/>
            </a:lvl5pPr>
            <a:lvl6pPr marL="2285746" indent="0">
              <a:buNone/>
              <a:defRPr sz="1600" b="1"/>
            </a:lvl6pPr>
            <a:lvl7pPr marL="2742895" indent="0">
              <a:buNone/>
              <a:defRPr sz="1600" b="1"/>
            </a:lvl7pPr>
            <a:lvl8pPr marL="3200044" indent="0">
              <a:buNone/>
              <a:defRPr sz="1600" b="1"/>
            </a:lvl8pPr>
            <a:lvl9pPr marL="365719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914650"/>
            <a:ext cx="4041775" cy="32115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9B0B-AA18-4585-8659-928CCA0C2F40}" type="datetimeFigureOut">
              <a:rPr lang="en-US" smtClean="0"/>
              <a:t>10/11/2011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D1B9-970E-4BF5-8012-1E1DF73262A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9B0B-AA18-4585-8659-928CCA0C2F40}" type="datetimeFigureOut">
              <a:rPr lang="en-US" smtClean="0"/>
              <a:t>10/11/2011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D1B9-970E-4BF5-8012-1E1DF73262A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9B0B-AA18-4585-8659-928CCA0C2F40}" type="datetimeFigureOut">
              <a:rPr lang="en-US" smtClean="0"/>
              <a:t>10/11/2011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D1B9-970E-4BF5-8012-1E1DF73262A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235" y="800100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00100"/>
            <a:ext cx="5111750" cy="53260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2000250"/>
            <a:ext cx="3008313" cy="4125916"/>
          </a:xfrm>
        </p:spPr>
        <p:txBody>
          <a:bodyPr/>
          <a:lstStyle>
            <a:lvl1pPr marL="0" indent="0">
              <a:buNone/>
              <a:defRPr sz="1400"/>
            </a:lvl1pPr>
            <a:lvl2pPr marL="457149" indent="0">
              <a:buNone/>
              <a:defRPr sz="1200"/>
            </a:lvl2pPr>
            <a:lvl3pPr marL="914298" indent="0">
              <a:buNone/>
              <a:defRPr sz="1000"/>
            </a:lvl3pPr>
            <a:lvl4pPr marL="1371447" indent="0">
              <a:buNone/>
              <a:defRPr sz="900"/>
            </a:lvl4pPr>
            <a:lvl5pPr marL="1828597" indent="0">
              <a:buNone/>
              <a:defRPr sz="900"/>
            </a:lvl5pPr>
            <a:lvl6pPr marL="2285746" indent="0">
              <a:buNone/>
              <a:defRPr sz="900"/>
            </a:lvl6pPr>
            <a:lvl7pPr marL="2742895" indent="0">
              <a:buNone/>
              <a:defRPr sz="900"/>
            </a:lvl7pPr>
            <a:lvl8pPr marL="3200044" indent="0">
              <a:buNone/>
              <a:defRPr sz="900"/>
            </a:lvl8pPr>
            <a:lvl9pPr marL="365719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9B0B-AA18-4585-8659-928CCA0C2F40}" type="datetimeFigureOut">
              <a:rPr lang="en-US" smtClean="0"/>
              <a:t>10/11/2011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D1B9-970E-4BF5-8012-1E1DF73262A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00100"/>
            <a:ext cx="5486400" cy="3927475"/>
          </a:xfrm>
        </p:spPr>
        <p:txBody>
          <a:bodyPr/>
          <a:lstStyle>
            <a:lvl1pPr marL="0" indent="0">
              <a:buNone/>
              <a:defRPr sz="3200"/>
            </a:lvl1pPr>
            <a:lvl2pPr marL="457149" indent="0">
              <a:buNone/>
              <a:defRPr sz="2800"/>
            </a:lvl2pPr>
            <a:lvl3pPr marL="914298" indent="0">
              <a:buNone/>
              <a:defRPr sz="2400"/>
            </a:lvl3pPr>
            <a:lvl4pPr marL="1371447" indent="0">
              <a:buNone/>
              <a:defRPr sz="2000"/>
            </a:lvl4pPr>
            <a:lvl5pPr marL="1828597" indent="0">
              <a:buNone/>
              <a:defRPr sz="2000"/>
            </a:lvl5pPr>
            <a:lvl6pPr marL="2285746" indent="0">
              <a:buNone/>
              <a:defRPr sz="2000"/>
            </a:lvl6pPr>
            <a:lvl7pPr marL="2742895" indent="0">
              <a:buNone/>
              <a:defRPr sz="2000"/>
            </a:lvl7pPr>
            <a:lvl8pPr marL="3200044" indent="0">
              <a:buNone/>
              <a:defRPr sz="2000"/>
            </a:lvl8pPr>
            <a:lvl9pPr marL="3657193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1"/>
          </a:xfrm>
        </p:spPr>
        <p:txBody>
          <a:bodyPr/>
          <a:lstStyle>
            <a:lvl1pPr marL="0" indent="0">
              <a:buNone/>
              <a:defRPr sz="1400"/>
            </a:lvl1pPr>
            <a:lvl2pPr marL="457149" indent="0">
              <a:buNone/>
              <a:defRPr sz="1200"/>
            </a:lvl2pPr>
            <a:lvl3pPr marL="914298" indent="0">
              <a:buNone/>
              <a:defRPr sz="1000"/>
            </a:lvl3pPr>
            <a:lvl4pPr marL="1371447" indent="0">
              <a:buNone/>
              <a:defRPr sz="900"/>
            </a:lvl4pPr>
            <a:lvl5pPr marL="1828597" indent="0">
              <a:buNone/>
              <a:defRPr sz="900"/>
            </a:lvl5pPr>
            <a:lvl6pPr marL="2285746" indent="0">
              <a:buNone/>
              <a:defRPr sz="900"/>
            </a:lvl6pPr>
            <a:lvl7pPr marL="2742895" indent="0">
              <a:buNone/>
              <a:defRPr sz="900"/>
            </a:lvl7pPr>
            <a:lvl8pPr marL="3200044" indent="0">
              <a:buNone/>
              <a:defRPr sz="900"/>
            </a:lvl8pPr>
            <a:lvl9pPr marL="365719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9B0B-AA18-4585-8659-928CCA0C2F40}" type="datetimeFigureOut">
              <a:rPr lang="en-US" smtClean="0"/>
              <a:t>10/11/2011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D1B9-970E-4BF5-8012-1E1DF73262A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00100"/>
            <a:ext cx="8229600" cy="1143000"/>
          </a:xfrm>
          <a:prstGeom prst="rect">
            <a:avLst/>
          </a:prstGeom>
        </p:spPr>
        <p:txBody>
          <a:bodyPr vert="horz" lIns="91430" tIns="45715" rIns="91430" bIns="4571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00250"/>
            <a:ext cx="8229600" cy="4125914"/>
          </a:xfrm>
          <a:prstGeom prst="rect">
            <a:avLst/>
          </a:prstGeom>
        </p:spPr>
        <p:txBody>
          <a:bodyPr vert="horz" lIns="91430" tIns="45715" rIns="91430" bIns="4571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69B0B-AA18-4585-8659-928CCA0C2F40}" type="datetimeFigureOut">
              <a:rPr lang="en-US" smtClean="0"/>
              <a:t>10/11/2011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DD1B9-970E-4BF5-8012-1E1DF73262A6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29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2" indent="-342862" algn="l" defTabSz="91429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7" indent="-285718" algn="l" defTabSz="91429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73" indent="-228575" algn="l" defTabSz="91429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22" indent="-228575" algn="l" defTabSz="91429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71" indent="-228575" algn="l" defTabSz="91429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20" indent="-228575" algn="l" defTabSz="91429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9" indent="-228575" algn="l" defTabSz="91429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8" indent="-228575" algn="l" defTabSz="91429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67" indent="-228575" algn="l" defTabSz="91429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9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8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7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7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6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95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44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93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2011.2 Release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49530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smtClean="0"/>
              <a:t>Jeff Maddox</a:t>
            </a:r>
          </a:p>
          <a:p>
            <a:pPr algn="r"/>
            <a:r>
              <a:rPr lang="en-US" sz="1800" dirty="0" smtClean="0"/>
              <a:t>Software Development Manager</a:t>
            </a:r>
          </a:p>
          <a:p>
            <a:pPr algn="r"/>
            <a:r>
              <a:rPr lang="en-US" sz="1800" dirty="0" smtClean="0"/>
              <a:t>Shelby Systems, Inc.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3883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2011.2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16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Multi-tenant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Allows a church to host multiple churches in one database</a:t>
            </a:r>
          </a:p>
          <a:p>
            <a:r>
              <a:rPr lang="en-US" dirty="0" smtClean="0"/>
              <a:t>Every data layer </a:t>
            </a:r>
            <a:r>
              <a:rPr lang="en-US" dirty="0" smtClean="0"/>
              <a:t>method, table </a:t>
            </a:r>
            <a:r>
              <a:rPr lang="en-US" dirty="0" smtClean="0"/>
              <a:t>and stored procedure were </a:t>
            </a:r>
            <a:r>
              <a:rPr lang="en-US" dirty="0" smtClean="0"/>
              <a:t>inspected (anything </a:t>
            </a:r>
            <a:r>
              <a:rPr lang="en-US" dirty="0" smtClean="0"/>
              <a:t>to do with data)</a:t>
            </a:r>
          </a:p>
          <a:p>
            <a:r>
              <a:rPr lang="en-US" dirty="0" smtClean="0"/>
              <a:t>Modules added to allow only the current organization to see its details and settings</a:t>
            </a:r>
          </a:p>
          <a:p>
            <a:r>
              <a:rPr lang="en-US" dirty="0" smtClean="0"/>
              <a:t>Uses portal’s default domain to select an organization (must remove organization setting from web.config)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4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Mobile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See the.community video</a:t>
            </a:r>
          </a:p>
          <a:p>
            <a:r>
              <a:rPr lang="en-US" dirty="0" smtClean="0"/>
              <a:t>Changed Mobile.aspx to include jQuery mobile</a:t>
            </a:r>
          </a:p>
          <a:p>
            <a:r>
              <a:rPr lang="en-US" dirty="0" smtClean="0"/>
              <a:t>To create new module for mobile, just need to follow jQuery Mobile’s structure</a:t>
            </a:r>
          </a:p>
          <a:p>
            <a:pPr lvl="1"/>
            <a:r>
              <a:rPr lang="en-US" dirty="0" smtClean="0"/>
              <a:t>Currently the template holds the “footer” container. Both the “header” and “content” should be added to the module.</a:t>
            </a:r>
          </a:p>
          <a:p>
            <a:r>
              <a:rPr lang="en-US" dirty="0" smtClean="0"/>
              <a:t>New modules added by default</a:t>
            </a:r>
          </a:p>
          <a:p>
            <a:pPr lvl="1"/>
            <a:r>
              <a:rPr lang="en-US" dirty="0" smtClean="0"/>
              <a:t>Updated person details, lists, profiles, prayer, assignments and check 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8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In (not mobile)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Server-side printing</a:t>
            </a:r>
            <a:endParaRPr lang="en-US" dirty="0"/>
          </a:p>
          <a:p>
            <a:pPr lvl="1"/>
            <a:r>
              <a:rPr lang="en-US" dirty="0"/>
              <a:t>Allows printing to be done from the server</a:t>
            </a:r>
          </a:p>
          <a:p>
            <a:pPr lvl="1"/>
            <a:r>
              <a:rPr lang="en-US" dirty="0"/>
              <a:t>Makes it possible to use check in without ClickOnce (no longer requires Windows)</a:t>
            </a:r>
          </a:p>
          <a:p>
            <a:pPr lvl="1"/>
            <a:r>
              <a:rPr lang="en-US" dirty="0" smtClean="0"/>
              <a:t>Organization wide </a:t>
            </a:r>
            <a:r>
              <a:rPr lang="en-US" dirty="0"/>
              <a:t>by org </a:t>
            </a:r>
            <a:r>
              <a:rPr lang="en-US" dirty="0" smtClean="0"/>
              <a:t>setting, except for reports printed to the Kiosk’s default printer</a:t>
            </a:r>
          </a:p>
          <a:p>
            <a:r>
              <a:rPr lang="en-US" dirty="0" smtClean="0"/>
              <a:t>First patch for 2011.2</a:t>
            </a:r>
          </a:p>
          <a:p>
            <a:pPr lvl="1"/>
            <a:r>
              <a:rPr lang="en-US" dirty="0" smtClean="0"/>
              <a:t>Run Check In website in Forms authentication</a:t>
            </a:r>
            <a:endParaRPr lang="en-US" dirty="0"/>
          </a:p>
          <a:p>
            <a:pPr lvl="1"/>
            <a:r>
              <a:rPr lang="en-US" dirty="0" smtClean="0"/>
              <a:t>Off domain kiosk</a:t>
            </a:r>
          </a:p>
          <a:p>
            <a:pPr lvl="2"/>
            <a:r>
              <a:rPr lang="en-US" dirty="0" smtClean="0"/>
              <a:t>Allows kiosk to be deployed off the server’s domain</a:t>
            </a:r>
          </a:p>
        </p:txBody>
      </p:sp>
    </p:spTree>
    <p:extLst>
      <p:ext uri="{BB962C8B-B14F-4D97-AF65-F5344CB8AC3E}">
        <p14:creationId xmlns:p14="http://schemas.microsoft.com/office/powerpoint/2010/main" val="2431292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Drag and Drop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Added ability to use drag and drop on document popup and person picture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25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</a:t>
            </a:r>
            <a:r>
              <a:rPr lang="en-US" dirty="0" smtClean="0"/>
              <a:t>Module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Added ability to edit module settings for the current module without going to page details</a:t>
            </a:r>
          </a:p>
          <a:p>
            <a:r>
              <a:rPr lang="en-US" dirty="0" smtClean="0"/>
              <a:t>Requirements</a:t>
            </a:r>
            <a:r>
              <a:rPr lang="en-US" dirty="0"/>
              <a:t> </a:t>
            </a:r>
            <a:r>
              <a:rPr lang="en-US" dirty="0" smtClean="0"/>
              <a:t>for custom template</a:t>
            </a:r>
          </a:p>
          <a:p>
            <a:pPr lvl="1"/>
            <a:r>
              <a:rPr lang="en-US" dirty="0" smtClean="0"/>
              <a:t>JavaScript method closeModuleSettings(bool) for popup to call</a:t>
            </a:r>
          </a:p>
          <a:p>
            <a:pPr lvl="1"/>
            <a:r>
              <a:rPr lang="en-US" dirty="0" smtClean="0"/>
              <a:t>Clickable element (e.g. anchor) that calls openModuleSettings(currentPageId)</a:t>
            </a:r>
          </a:p>
          <a:p>
            <a:pPr lvl="1"/>
            <a:r>
              <a:rPr lang="en-US" dirty="0" smtClean="0"/>
              <a:t>&lt;Arena:ModalPopupIFrame&gt;</a:t>
            </a:r>
          </a:p>
          <a:p>
            <a:pPr lvl="2"/>
            <a:r>
              <a:rPr lang="en-US" dirty="0" smtClean="0"/>
              <a:t>Url setting set to ModuleSettings.aspx?page=#page#</a:t>
            </a:r>
          </a:p>
          <a:p>
            <a:pPr lvl="2"/>
            <a:r>
              <a:rPr lang="en-US" dirty="0" smtClean="0"/>
              <a:t>JSFunctionName setting set to openModuleSettings(page)</a:t>
            </a:r>
          </a:p>
        </p:txBody>
      </p:sp>
    </p:spTree>
    <p:extLst>
      <p:ext uri="{BB962C8B-B14F-4D97-AF65-F5344CB8AC3E}">
        <p14:creationId xmlns:p14="http://schemas.microsoft.com/office/powerpoint/2010/main" val="76027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Event Registration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Added ability to setup “steps” for the registration process</a:t>
            </a:r>
          </a:p>
          <a:p>
            <a:r>
              <a:rPr lang="en-US" dirty="0" smtClean="0"/>
              <a:t>Allows ability to inject custom steps into the process to do anything necessary</a:t>
            </a:r>
          </a:p>
          <a:p>
            <a:r>
              <a:rPr lang="en-US" dirty="0" smtClean="0"/>
              <a:t>Uses a new module, RegisterSteps.ascx, that walks through the steps</a:t>
            </a:r>
          </a:p>
          <a:p>
            <a:r>
              <a:rPr lang="en-US" dirty="0" smtClean="0"/>
              <a:t>Current “page” process still 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84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Workflow -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2591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UserControl should inherit from EventPortalControl</a:t>
            </a:r>
          </a:p>
          <a:p>
            <a:r>
              <a:rPr lang="en-US" dirty="0" smtClean="0"/>
              <a:t>Items of note on the EventPortalControl class</a:t>
            </a:r>
            <a:endParaRPr lang="en-US" dirty="0"/>
          </a:p>
          <a:p>
            <a:pPr lvl="1"/>
            <a:r>
              <a:rPr lang="en-US" dirty="0" smtClean="0"/>
              <a:t>CurrentRegistration</a:t>
            </a:r>
          </a:p>
          <a:p>
            <a:pPr lvl="1"/>
            <a:r>
              <a:rPr lang="en-US" dirty="0" smtClean="0"/>
              <a:t>Event</a:t>
            </a:r>
          </a:p>
          <a:p>
            <a:pPr lvl="1"/>
            <a:r>
              <a:rPr lang="en-US" dirty="0" smtClean="0"/>
              <a:t>RedirectToNextStep</a:t>
            </a:r>
          </a:p>
          <a:p>
            <a:pPr lvl="1"/>
            <a:r>
              <a:rPr lang="en-US" dirty="0" smtClean="0"/>
              <a:t>Validate</a:t>
            </a:r>
          </a:p>
          <a:p>
            <a:r>
              <a:rPr lang="en-US" dirty="0" smtClean="0"/>
              <a:t>New methods on the Registration class</a:t>
            </a:r>
          </a:p>
          <a:p>
            <a:pPr lvl="1"/>
            <a:r>
              <a:rPr lang="en-US" dirty="0" smtClean="0"/>
              <a:t>Overloaded SaveCache</a:t>
            </a:r>
          </a:p>
          <a:p>
            <a:pPr lvl="1"/>
            <a:r>
              <a:rPr lang="en-US" dirty="0"/>
              <a:t>IncrementEventStep</a:t>
            </a:r>
            <a:endParaRPr lang="en-US" dirty="0" smtClean="0"/>
          </a:p>
          <a:p>
            <a:pPr lvl="1"/>
            <a:r>
              <a:rPr lang="en-US" dirty="0" smtClean="0"/>
              <a:t>DecrementEventStep</a:t>
            </a:r>
          </a:p>
        </p:txBody>
      </p:sp>
    </p:spTree>
    <p:extLst>
      <p:ext uri="{BB962C8B-B14F-4D97-AF65-F5344CB8AC3E}">
        <p14:creationId xmlns:p14="http://schemas.microsoft.com/office/powerpoint/2010/main" val="379279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Event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75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-template">
  <a:themeElements>
    <a:clrScheme name="Custom 5">
      <a:dk1>
        <a:srgbClr val="FFFFFF"/>
      </a:dk1>
      <a:lt1>
        <a:sysClr val="window" lastClr="FFFFFF"/>
      </a:lt1>
      <a:dk2>
        <a:srgbClr val="FFFFFF"/>
      </a:dk2>
      <a:lt2>
        <a:srgbClr val="F8F8F8"/>
      </a:lt2>
      <a:accent1>
        <a:srgbClr val="1587B1"/>
      </a:accent1>
      <a:accent2>
        <a:srgbClr val="00659F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C">
      <a:majorFont>
        <a:latin typeface="Rockwel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presentation-template</Template>
  <TotalTime>485</TotalTime>
  <Words>368</Words>
  <Application>Microsoft Office PowerPoint</Application>
  <PresentationFormat>On-screen Show (4:3)</PresentationFormat>
  <Paragraphs>59</Paragraphs>
  <Slides>10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presentation-template</vt:lpstr>
      <vt:lpstr>2011.2 Release</vt:lpstr>
      <vt:lpstr>Multi-tenant</vt:lpstr>
      <vt:lpstr>jQuery Mobile</vt:lpstr>
      <vt:lpstr>Check In (not mobile)</vt:lpstr>
      <vt:lpstr>HTML5 Drag and Drop</vt:lpstr>
      <vt:lpstr>Edit Module Settings</vt:lpstr>
      <vt:lpstr>Event Registration Workflow</vt:lpstr>
      <vt:lpstr>Event Workflow - Code</vt:lpstr>
      <vt:lpstr>Event Workflow</vt:lpstr>
      <vt:lpstr>2011.2 Release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Maddox</dc:creator>
  <cp:lastModifiedBy>Jeff Maddox</cp:lastModifiedBy>
  <cp:revision>42</cp:revision>
  <dcterms:created xsi:type="dcterms:W3CDTF">2011-09-13T20:41:27Z</dcterms:created>
  <dcterms:modified xsi:type="dcterms:W3CDTF">2011-10-11T19:56:47Z</dcterms:modified>
</cp:coreProperties>
</file>