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3" autoAdjust="0"/>
  </p:normalViewPr>
  <p:slideViewPr>
    <p:cSldViewPr>
      <p:cViewPr varScale="1">
        <p:scale>
          <a:sx n="46" d="100"/>
          <a:sy n="46" d="100"/>
        </p:scale>
        <p:origin x="-1152" y="-10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shadowmountain.org/" TargetMode="External"/><Relationship Id="rId2" Type="http://schemas.openxmlformats.org/officeDocument/2006/relationships/hyperlink" Target="mailto:mspeers@shadowmountain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speers@shadowmountain.or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speers@shadowmountain.or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speers@shadowmountain.or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speers@shadowmountain.org" TargetMode="External"/><Relationship Id="rId2" Type="http://schemas.openxmlformats.org/officeDocument/2006/relationships/hyperlink" Target="http://www.mono-project.com/Moonligh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ngmapsportal.com/" TargetMode="External"/><Relationship Id="rId2" Type="http://schemas.openxmlformats.org/officeDocument/2006/relationships/hyperlink" Target="http://silverlight.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speers@shadowmountain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9200"/>
            <a:ext cx="13213080" cy="1960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Plotting the Spread of the Gospel with Silverlight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Michael Speers</a:t>
            </a:r>
          </a:p>
          <a:p>
            <a:r>
              <a:rPr lang="en-US" dirty="0" smtClean="0"/>
              <a:t>Director of Web Services</a:t>
            </a:r>
          </a:p>
          <a:p>
            <a:r>
              <a:rPr lang="en-US" dirty="0" smtClean="0"/>
              <a:t>Shadow Mountain Ministries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mspeers@shadowmountain.org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http://maps.shadowmountain.org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9466263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9201"/>
            <a:ext cx="1321308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Silverlight?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10881360" cy="5105400"/>
          </a:xfrm>
        </p:spPr>
        <p:txBody>
          <a:bodyPr>
            <a:normAutofit fontScale="85000" lnSpcReduction="20000"/>
          </a:bodyPr>
          <a:lstStyle/>
          <a:p>
            <a:pPr marL="685800" indent="-685800"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/>
              <a:t>Browser plug-in for building RIA's.  </a:t>
            </a:r>
            <a:endParaRPr lang="en-US" dirty="0" smtClean="0"/>
          </a:p>
          <a:p>
            <a:pPr marL="685800" indent="-685800"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/>
              <a:t>Looks </a:t>
            </a:r>
            <a:r>
              <a:rPr lang="en-US" dirty="0"/>
              <a:t>to enhance the user interface beyond where HTML can go</a:t>
            </a:r>
            <a:r>
              <a:rPr lang="en-US" dirty="0" smtClean="0"/>
              <a:t>.</a:t>
            </a:r>
          </a:p>
          <a:p>
            <a:pPr marL="685800" indent="-685800"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/>
              <a:t>Scalable </a:t>
            </a:r>
            <a:r>
              <a:rPr lang="en-US" dirty="0" smtClean="0"/>
              <a:t>vector </a:t>
            </a:r>
            <a:r>
              <a:rPr lang="en-US" dirty="0"/>
              <a:t>graphics and </a:t>
            </a:r>
            <a:r>
              <a:rPr lang="en-US" dirty="0" smtClean="0"/>
              <a:t>animation.</a:t>
            </a:r>
          </a:p>
          <a:p>
            <a:pPr marL="685800" indent="-685800"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/>
              <a:t>HD </a:t>
            </a:r>
            <a:r>
              <a:rPr lang="en-US" dirty="0"/>
              <a:t>Video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Speers</a:t>
            </a:r>
          </a:p>
          <a:p>
            <a:r>
              <a:rPr lang="en-US" dirty="0" smtClean="0"/>
              <a:t>Director of Web Services</a:t>
            </a:r>
          </a:p>
          <a:p>
            <a:r>
              <a:rPr lang="en-US" dirty="0" smtClean="0"/>
              <a:t>Shadow Mountain Ministries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mspeers@shadowmountain.org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64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9201"/>
            <a:ext cx="1321308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Silverlight?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10881360" cy="4572000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dirty="0" err="1" smtClean="0"/>
              <a:t>Xaml</a:t>
            </a:r>
            <a:r>
              <a:rPr lang="en-US" dirty="0" smtClean="0"/>
              <a:t> 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dirty="0" smtClean="0"/>
              <a:t>Code behind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dirty="0" err="1" smtClean="0"/>
              <a:t>Xap</a:t>
            </a:r>
            <a:endParaRPr lang="en-US" dirty="0" smtClean="0"/>
          </a:p>
          <a:p>
            <a:pPr marL="685800" indent="-685800" algn="l">
              <a:buFont typeface="Arial" pitchFamily="34" charset="0"/>
              <a:buChar char="•"/>
            </a:pPr>
            <a:r>
              <a:rPr lang="en-US" dirty="0" smtClean="0"/>
              <a:t>Other resources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Speers</a:t>
            </a:r>
          </a:p>
          <a:p>
            <a:r>
              <a:rPr lang="en-US" dirty="0" smtClean="0"/>
              <a:t>Director of Web Services</a:t>
            </a:r>
          </a:p>
          <a:p>
            <a:r>
              <a:rPr lang="en-US" dirty="0" smtClean="0"/>
              <a:t>Shadow Mountain Ministries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mspeers@shadowmountain.org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0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9201"/>
            <a:ext cx="1321308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use Silverlight?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9800"/>
            <a:ext cx="11734800" cy="4648200"/>
          </a:xfrm>
        </p:spPr>
        <p:txBody>
          <a:bodyPr>
            <a:noAutofit/>
          </a:bodyPr>
          <a:lstStyle/>
          <a:p>
            <a:pPr marL="685800" indent="-685800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/>
              <a:t>Our use case</a:t>
            </a:r>
          </a:p>
          <a:p>
            <a:pPr marL="685800" indent="-685800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/>
              <a:t>Since it runs in a browser…</a:t>
            </a:r>
          </a:p>
          <a:p>
            <a:pPr marL="685800" indent="-685800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/>
              <a:t>One App has replaced approximately 100 individual Missionary pages in Arena. </a:t>
            </a:r>
          </a:p>
          <a:p>
            <a:pPr marL="685800" indent="-685800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/>
              <a:t>Increase </a:t>
            </a:r>
            <a:r>
              <a:rPr lang="en-US" sz="2400" dirty="0"/>
              <a:t>the usefulness of data by showcasing it in a way that might otherwise be hard to see.</a:t>
            </a:r>
            <a:r>
              <a:rPr lang="en-US" sz="2400" dirty="0"/>
              <a:t> </a:t>
            </a:r>
            <a:endParaRPr lang="en-US" sz="2400" dirty="0" smtClean="0"/>
          </a:p>
          <a:p>
            <a:pPr marL="685800" indent="-685800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/>
              <a:t>Developer perspective: Brings .NET Framework for features running in the browser.</a:t>
            </a:r>
          </a:p>
          <a:p>
            <a:pPr marL="685800" indent="-685800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400" dirty="0" smtClean="0"/>
              <a:t>Cross platform* and cross-browser**</a:t>
            </a:r>
            <a:endParaRPr lang="en-US" sz="2400" dirty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*, ** - Next slide for drawbacks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Speers</a:t>
            </a:r>
          </a:p>
          <a:p>
            <a:r>
              <a:rPr lang="en-US" dirty="0" smtClean="0"/>
              <a:t>Director of Web Services</a:t>
            </a:r>
          </a:p>
          <a:p>
            <a:r>
              <a:rPr lang="en-US" dirty="0" smtClean="0"/>
              <a:t>Shadow Mountain Ministries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mspeers@shadowmountain.org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7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9201"/>
            <a:ext cx="1321308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10881360" cy="4572000"/>
          </a:xfrm>
        </p:spPr>
        <p:txBody>
          <a:bodyPr>
            <a:normAutofit fontScale="92500"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dirty="0" smtClean="0"/>
              <a:t>No plugin for the </a:t>
            </a:r>
            <a:r>
              <a:rPr lang="en-US" dirty="0" err="1" smtClean="0"/>
              <a:t>iDevices</a:t>
            </a:r>
            <a:r>
              <a:rPr lang="en-US" dirty="0" smtClean="0"/>
              <a:t> or Android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dirty="0" smtClean="0"/>
              <a:t>No plugin for Linux from Microsoft (Open Source Solution for Silverlight on Linux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www.mono-project.com/Moonlight</a:t>
            </a:r>
            <a:r>
              <a:rPr lang="en-US" dirty="0" smtClean="0"/>
              <a:t>)</a:t>
            </a:r>
          </a:p>
          <a:p>
            <a:pPr marL="685800" indent="-68580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Speers</a:t>
            </a:r>
          </a:p>
          <a:p>
            <a:r>
              <a:rPr lang="en-US" dirty="0" smtClean="0"/>
              <a:t>Director of Web Services</a:t>
            </a:r>
          </a:p>
          <a:p>
            <a:r>
              <a:rPr lang="en-US" dirty="0" smtClean="0"/>
              <a:t>Shadow Mountain Ministries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mspeers@shadowmountain.org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3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9201"/>
            <a:ext cx="1321308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10881360" cy="4572000"/>
          </a:xfrm>
        </p:spPr>
        <p:txBody>
          <a:bodyPr>
            <a:normAutofit fontScale="92500" lnSpcReduction="10000"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http://silverlight.net</a:t>
            </a:r>
            <a:r>
              <a:rPr lang="en-US" dirty="0" smtClean="0"/>
              <a:t> Silverlight SDK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http://bingmapsportal.com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Map SDK</a:t>
            </a:r>
            <a:br>
              <a:rPr lang="en-US" dirty="0" smtClean="0"/>
            </a:br>
            <a:r>
              <a:rPr lang="en-US" dirty="0" smtClean="0"/>
              <a:t>Bing Maps Key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dirty="0" smtClean="0"/>
              <a:t>VS 2010 ships w/ Silverlight 3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dirty="0" smtClean="0"/>
              <a:t>Can Add Silverlight 4 Developer Tools</a:t>
            </a:r>
          </a:p>
          <a:p>
            <a:pPr marL="685800" indent="-68580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Speers</a:t>
            </a:r>
          </a:p>
          <a:p>
            <a:r>
              <a:rPr lang="en-US" dirty="0" smtClean="0"/>
              <a:t>Director of Web Services</a:t>
            </a:r>
          </a:p>
          <a:p>
            <a:r>
              <a:rPr lang="en-US" dirty="0" smtClean="0"/>
              <a:t>Shadow Mountain Ministries</a:t>
            </a:r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mspeers@shadowmountain.org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98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template">
  <a:themeElements>
    <a:clrScheme name="Custom 3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2D050"/>
      </a:hlink>
      <a:folHlink>
        <a:srgbClr val="00B0F0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953</TotalTime>
  <Words>201</Words>
  <Application>Microsoft Office PowerPoint</Application>
  <PresentationFormat>Custom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presentation-template</vt:lpstr>
      <vt:lpstr>Plotting the Spread of the Gospel with Silverlight Maps</vt:lpstr>
      <vt:lpstr>What is Silverlight?</vt:lpstr>
      <vt:lpstr>What is Silverlight?</vt:lpstr>
      <vt:lpstr>Why use Silverlight?</vt:lpstr>
      <vt:lpstr>Drawbacks</vt:lpstr>
      <vt:lpstr>Getting Started</vt:lpstr>
    </vt:vector>
  </TitlesOfParts>
  <Company>Shadow Mountain Ministries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Speers</dc:creator>
  <cp:lastModifiedBy>Michael Speers</cp:lastModifiedBy>
  <cp:revision>11</cp:revision>
  <dcterms:created xsi:type="dcterms:W3CDTF">2011-10-11T01:29:13Z</dcterms:created>
  <dcterms:modified xsi:type="dcterms:W3CDTF">2011-10-11T17:23:04Z</dcterms:modified>
</cp:coreProperties>
</file>