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6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622-398D-4A02-B2E9-3D06C29EFB4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2E2B-A965-4136-99A9-3250EE49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5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354"/>
            <a:ext cx="892128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6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236"/>
            <a:ext cx="8229600" cy="671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7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" y="76200"/>
            <a:ext cx="9066619" cy="587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6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776288"/>
            <a:ext cx="45243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1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Powers</dc:creator>
  <cp:lastModifiedBy>Tom Powers</cp:lastModifiedBy>
  <cp:revision>1</cp:revision>
  <dcterms:created xsi:type="dcterms:W3CDTF">2011-03-25T20:07:35Z</dcterms:created>
  <dcterms:modified xsi:type="dcterms:W3CDTF">2011-03-25T20:11:55Z</dcterms:modified>
</cp:coreProperties>
</file>