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261" r:id="rId3"/>
    <p:sldId id="257" r:id="rId4"/>
    <p:sldId id="264" r:id="rId5"/>
    <p:sldId id="258" r:id="rId6"/>
    <p:sldId id="260" r:id="rId7"/>
    <p:sldId id="259" r:id="rId8"/>
    <p:sldId id="262" r:id="rId9"/>
    <p:sldId id="271" r:id="rId10"/>
    <p:sldId id="272" r:id="rId11"/>
    <p:sldId id="263" r:id="rId12"/>
    <p:sldId id="265" r:id="rId13"/>
    <p:sldId id="266" r:id="rId14"/>
    <p:sldId id="267" r:id="rId15"/>
    <p:sldId id="270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FF2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422" autoAdjust="0"/>
    <p:restoredTop sz="94660"/>
  </p:normalViewPr>
  <p:slideViewPr>
    <p:cSldViewPr>
      <p:cViewPr varScale="1">
        <p:scale>
          <a:sx n="92" d="100"/>
          <a:sy n="92" d="100"/>
        </p:scale>
        <p:origin x="-114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45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877B2-BD1B-485C-AF1C-CD21EEE1C3E2}" type="datetimeFigureOut">
              <a:rPr lang="en-US" smtClean="0"/>
              <a:pPr/>
              <a:t>10/9/2009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65DC2-90C3-457A-96F0-96B00C176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65DC2-90C3-457A-96F0-96B00C17666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noFill/>
          <a:ln w="11000" cap="rnd" cmpd="sng" algn="ctr">
            <a:noFill/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CCF81CD-A287-4178-9E0B-4C36F1185380}" type="datetimeFigureOut">
              <a:rPr lang="en-US" smtClean="0"/>
              <a:pPr/>
              <a:t>10/9/2009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CF81CD-A287-4178-9E0B-4C36F1185380}" type="datetimeFigureOut">
              <a:rPr lang="en-US" smtClean="0"/>
              <a:pPr/>
              <a:t>10/9/2009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CF81CD-A287-4178-9E0B-4C36F1185380}" type="datetimeFigureOut">
              <a:rPr lang="en-US" smtClean="0"/>
              <a:pPr/>
              <a:t>10/9/2009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7696200" cy="11430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CF81CD-A287-4178-9E0B-4C36F1185380}" type="datetimeFigureOut">
              <a:rPr lang="en-US" smtClean="0"/>
              <a:pPr/>
              <a:t>10/9/2009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CCF81CD-A287-4178-9E0B-4C36F1185380}" type="datetimeFigureOut">
              <a:rPr lang="en-US" smtClean="0"/>
              <a:pPr/>
              <a:t>10/9/2009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CF81CD-A287-4178-9E0B-4C36F1185380}" type="datetimeFigureOut">
              <a:rPr lang="en-US" smtClean="0"/>
              <a:pPr/>
              <a:t>10/9/2009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CF81CD-A287-4178-9E0B-4C36F1185380}" type="datetimeFigureOut">
              <a:rPr lang="en-US" smtClean="0"/>
              <a:pPr/>
              <a:t>10/9/2009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CF81CD-A287-4178-9E0B-4C36F1185380}" type="datetimeFigureOut">
              <a:rPr lang="en-US" smtClean="0"/>
              <a:pPr/>
              <a:t>10/9/2009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CF81CD-A287-4178-9E0B-4C36F1185380}" type="datetimeFigureOut">
              <a:rPr lang="en-US" smtClean="0"/>
              <a:pPr/>
              <a:t>10/9/2009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CCF81CD-A287-4178-9E0B-4C36F1185380}" type="datetimeFigureOut">
              <a:rPr lang="en-US" smtClean="0"/>
              <a:pPr/>
              <a:t>10/9/2009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CCF81CD-A287-4178-9E0B-4C36F1185380}" type="datetimeFigureOut">
              <a:rPr lang="en-US" smtClean="0"/>
              <a:pPr/>
              <a:t>10/9/2009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ACCF81CD-A287-4178-9E0B-4C36F1185380}" type="datetimeFigureOut">
              <a:rPr lang="en-US" smtClean="0"/>
              <a:pPr/>
              <a:t>10/9/2009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nick.airdo@cccev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community.arenachms.com/alpha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Community Keys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819400"/>
            <a:ext cx="8001000" cy="3657600"/>
          </a:xfrm>
        </p:spPr>
        <p:txBody>
          <a:bodyPr>
            <a:normAutofit/>
          </a:bodyPr>
          <a:lstStyle/>
          <a:p>
            <a:r>
              <a:rPr lang="en-US" dirty="0" smtClean="0"/>
              <a:t>key features you should know about</a:t>
            </a:r>
          </a:p>
          <a:p>
            <a:endParaRPr lang="en-US" dirty="0" smtClean="0"/>
          </a:p>
          <a:p>
            <a:r>
              <a:rPr lang="en-US" sz="1900" dirty="0" smtClean="0"/>
              <a:t>Nick Airdo</a:t>
            </a:r>
          </a:p>
          <a:p>
            <a:r>
              <a:rPr lang="en-US" sz="1900" dirty="0" smtClean="0"/>
              <a:t>Software Engineer</a:t>
            </a:r>
          </a:p>
          <a:p>
            <a:r>
              <a:rPr lang="en-US" sz="1900" dirty="0" smtClean="0"/>
              <a:t>Central Christian Church</a:t>
            </a:r>
          </a:p>
          <a:p>
            <a:endParaRPr lang="en-US" sz="1900" dirty="0" smtClean="0"/>
          </a:p>
          <a:p>
            <a:r>
              <a:rPr lang="en-US" sz="1900" dirty="0" smtClean="0"/>
              <a:t>Email: </a:t>
            </a:r>
            <a:r>
              <a:rPr lang="en-US" sz="1900" dirty="0" err="1" smtClean="0">
                <a:hlinkClick r:id="rId2"/>
              </a:rPr>
              <a:t>nick.airdo@cccev.com</a:t>
            </a:r>
            <a:endParaRPr lang="en-US" sz="1900" dirty="0" smtClean="0"/>
          </a:p>
          <a:p>
            <a:r>
              <a:rPr lang="en-US" sz="1900" dirty="0" smtClean="0"/>
              <a:t>Twitter: 		    @</a:t>
            </a:r>
            <a:r>
              <a:rPr lang="en-US" sz="1900" dirty="0" err="1" smtClean="0"/>
              <a:t>airdo</a:t>
            </a:r>
            <a:endParaRPr lang="en-US" sz="1900" dirty="0" smtClean="0"/>
          </a:p>
          <a:p>
            <a:endParaRPr lang="en-US" sz="1900" dirty="0" smtClean="0"/>
          </a:p>
          <a:p>
            <a:r>
              <a:rPr lang="en-US" sz="1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Tweet using #RefreshCache</a:t>
            </a:r>
          </a:p>
          <a:p>
            <a:endParaRPr lang="en-US" sz="1900" dirty="0"/>
          </a:p>
        </p:txBody>
      </p:sp>
      <p:pic>
        <p:nvPicPr>
          <p:cNvPr id="4" name="Picture 3" descr="logo-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3048000"/>
            <a:ext cx="2924175" cy="36861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Voting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Vote by clicking the rating stars: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286000"/>
            <a:ext cx="6858000" cy="43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Bent-Up Arrow 4"/>
          <p:cNvSpPr/>
          <p:nvPr/>
        </p:nvSpPr>
        <p:spPr>
          <a:xfrm rot="5400000">
            <a:off x="304800" y="2743201"/>
            <a:ext cx="1371600" cy="762000"/>
          </a:xfrm>
          <a:prstGeom prst="bentUpArrow">
            <a:avLst>
              <a:gd name="adj1" fmla="val 15110"/>
              <a:gd name="adj2" fmla="val 14033"/>
              <a:gd name="adj3" fmla="val 25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Core Additions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Until we have a better mechanism use this page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438400"/>
            <a:ext cx="6400800" cy="3965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Repo/SVN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Details on the Community Developers page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286000"/>
            <a:ext cx="5562600" cy="4322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Bent-Up Arrow 5"/>
          <p:cNvSpPr/>
          <p:nvPr/>
        </p:nvSpPr>
        <p:spPr>
          <a:xfrm rot="5400000">
            <a:off x="-609600" y="3810000"/>
            <a:ext cx="3810000" cy="7620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3657600" cy="4526280"/>
          </a:xfrm>
        </p:spPr>
        <p:txBody>
          <a:bodyPr>
            <a:normAutofit/>
          </a:bodyPr>
          <a:lstStyle/>
          <a:p>
            <a:r>
              <a:rPr lang="en-US" dirty="0" smtClean="0"/>
              <a:t>Upload your video demos here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200" dirty="0" smtClean="0"/>
              <a:t>Recommend capturing video at 1024x768</a:t>
            </a:r>
            <a:br>
              <a:rPr lang="en-US" sz="1200" dirty="0" smtClean="0"/>
            </a:br>
            <a:r>
              <a:rPr lang="en-US" sz="1200" dirty="0" smtClean="0"/>
              <a:t>and resizing to 800x600 before uploading</a:t>
            </a:r>
          </a:p>
          <a:p>
            <a:endParaRPr lang="en-US" sz="1200" dirty="0" smtClean="0"/>
          </a:p>
          <a:p>
            <a:r>
              <a:rPr lang="en-US" sz="1200" dirty="0" smtClean="0"/>
              <a:t>Only FLV is supported at this time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2209800"/>
            <a:ext cx="4960937" cy="4476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Module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3962400" cy="4526280"/>
          </a:xfrm>
        </p:spPr>
        <p:txBody>
          <a:bodyPr/>
          <a:lstStyle/>
          <a:p>
            <a:r>
              <a:rPr lang="en-US" dirty="0" smtClean="0"/>
              <a:t>Zip it up and upload it here</a:t>
            </a:r>
          </a:p>
          <a:p>
            <a:endParaRPr lang="en-US" dirty="0" smtClean="0"/>
          </a:p>
          <a:p>
            <a:r>
              <a:rPr lang="en-US" dirty="0" smtClean="0"/>
              <a:t>Downloads &gt;</a:t>
            </a:r>
            <a:br>
              <a:rPr lang="en-US" dirty="0" smtClean="0"/>
            </a:br>
            <a:r>
              <a:rPr lang="en-US" dirty="0" smtClean="0"/>
              <a:t>Arena Shared Files &gt; Modules</a:t>
            </a:r>
          </a:p>
          <a:p>
            <a:endParaRPr lang="en-US" dirty="0" smtClean="0"/>
          </a:p>
          <a:p>
            <a:r>
              <a:rPr lang="en-US" dirty="0" smtClean="0"/>
              <a:t>More on this later…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1676401"/>
            <a:ext cx="4327764" cy="4549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914400" y="2667000"/>
            <a:ext cx="3429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http://community.arenachms.com/alpha/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2269268"/>
            <a:ext cx="5486400" cy="4232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And last but not least…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ACMD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4343400" cy="4526280"/>
          </a:xfrm>
        </p:spPr>
        <p:txBody>
          <a:bodyPr/>
          <a:lstStyle/>
          <a:p>
            <a:r>
              <a:rPr lang="en-US" dirty="0" smtClean="0"/>
              <a:t>Arena Custom Module Development guide</a:t>
            </a:r>
          </a:p>
          <a:p>
            <a:endParaRPr lang="en-US" dirty="0" smtClean="0"/>
          </a:p>
          <a:p>
            <a:r>
              <a:rPr lang="en-US" dirty="0" smtClean="0"/>
              <a:t>More discussion on this later…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600200"/>
            <a:ext cx="3712834" cy="4799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#ArenaChMS on IRC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5029200" cy="4526280"/>
          </a:xfrm>
        </p:spPr>
        <p:txBody>
          <a:bodyPr/>
          <a:lstStyle/>
          <a:p>
            <a:r>
              <a:rPr lang="en-US" dirty="0" smtClean="0"/>
              <a:t>Thanks to Brian!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best thing that’s happened to the community in a year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If you only take away one thing from R.C. this is it!!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600200"/>
            <a:ext cx="2438400" cy="4934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7696200" cy="1143000"/>
          </a:xfrm>
        </p:spPr>
        <p:txBody>
          <a:bodyPr/>
          <a:lstStyle/>
          <a:p>
            <a:r>
              <a:rPr lang="en-US" dirty="0" smtClean="0"/>
              <a:t>Subscriptions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forum subscriptions on the.Community site</a:t>
            </a:r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286000"/>
            <a:ext cx="5943600" cy="3927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2743200" cy="4526280"/>
          </a:xfrm>
        </p:spPr>
        <p:txBody>
          <a:bodyPr/>
          <a:lstStyle/>
          <a:p>
            <a:r>
              <a:rPr lang="en-US" dirty="0" smtClean="0"/>
              <a:t>Useful with Outlook’s Arrange By Conversation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1752600"/>
            <a:ext cx="5235689" cy="420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7696200" cy="1143000"/>
          </a:xfrm>
        </p:spPr>
        <p:txBody>
          <a:bodyPr/>
          <a:lstStyle/>
          <a:p>
            <a:r>
              <a:rPr lang="en-US" dirty="0" smtClean="0"/>
              <a:t>Your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people know who you are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194318"/>
            <a:ext cx="5486400" cy="4422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Developers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4495800" cy="4526280"/>
          </a:xfrm>
        </p:spPr>
        <p:txBody>
          <a:bodyPr/>
          <a:lstStyle/>
          <a:p>
            <a:r>
              <a:rPr lang="en-US" dirty="0" smtClean="0"/>
              <a:t>Create/update your section on the Community Developers wiki page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600200"/>
            <a:ext cx="3276600" cy="5164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3048000" cy="4526280"/>
          </a:xfrm>
        </p:spPr>
        <p:txBody>
          <a:bodyPr/>
          <a:lstStyle/>
          <a:p>
            <a:r>
              <a:rPr lang="en-US" dirty="0" smtClean="0"/>
              <a:t>Let us know what you’re working 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524000"/>
            <a:ext cx="4822907" cy="4903136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981200"/>
            <a:ext cx="4825450" cy="4648200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Wiki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2743200" cy="4526280"/>
          </a:xfrm>
        </p:spPr>
        <p:txBody>
          <a:bodyPr/>
          <a:lstStyle/>
          <a:p>
            <a:r>
              <a:rPr lang="en-US" dirty="0" smtClean="0"/>
              <a:t>Don’t be shy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It’s community powered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752600"/>
            <a:ext cx="5410200" cy="45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838200" y="4191000"/>
            <a:ext cx="5410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 Change Notifications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2895600" cy="4526280"/>
          </a:xfrm>
        </p:spPr>
        <p:txBody>
          <a:bodyPr/>
          <a:lstStyle/>
          <a:p>
            <a:r>
              <a:rPr lang="en-US" dirty="0" smtClean="0"/>
              <a:t>Recently discovered goodness…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RSS Feed!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1828800"/>
            <a:ext cx="5410200" cy="45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Bent-Up Arrow 5"/>
          <p:cNvSpPr/>
          <p:nvPr/>
        </p:nvSpPr>
        <p:spPr>
          <a:xfrm rot="5400000">
            <a:off x="3429000" y="1676400"/>
            <a:ext cx="1676399" cy="6705600"/>
          </a:xfrm>
          <a:prstGeom prst="bentUpArrow">
            <a:avLst>
              <a:gd name="adj1" fmla="val 15110"/>
              <a:gd name="adj2" fmla="val 14033"/>
              <a:gd name="adj3" fmla="val 25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96200" y="5486400"/>
            <a:ext cx="914400" cy="304800"/>
          </a:xfrm>
          <a:prstGeom prst="ellipse">
            <a:avLst/>
          </a:prstGeom>
          <a:noFill/>
          <a:ln>
            <a:solidFill>
              <a:srgbClr val="79FF2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py of ppt_refreshcache_learn">
  <a:themeElements>
    <a:clrScheme name="RefreshCach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BFBF00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60FF00"/>
      </a:hlink>
      <a:folHlink>
        <a:srgbClr val="90363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Copy of ppt_refreshcache_learn</Template>
  <TotalTime>345</TotalTime>
  <Words>162</Words>
  <Application>Microsoft Office PowerPoint</Application>
  <PresentationFormat>On-screen Show (4:3)</PresentationFormat>
  <Paragraphs>63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Copy of ppt_refreshcache_learn</vt:lpstr>
      <vt:lpstr>Community Keys</vt:lpstr>
      <vt:lpstr>#ArenaChMS on IRC</vt:lpstr>
      <vt:lpstr>Subscriptions</vt:lpstr>
      <vt:lpstr>Email Rules</vt:lpstr>
      <vt:lpstr>Your Profile</vt:lpstr>
      <vt:lpstr>Community Developers</vt:lpstr>
      <vt:lpstr>Your Plan</vt:lpstr>
      <vt:lpstr>The Wiki</vt:lpstr>
      <vt:lpstr>Wiki Change Notifications</vt:lpstr>
      <vt:lpstr>Feature Voting</vt:lpstr>
      <vt:lpstr>Proposed Core Additions</vt:lpstr>
      <vt:lpstr>Source Code Repo/SVN</vt:lpstr>
      <vt:lpstr>Video Demos</vt:lpstr>
      <vt:lpstr>Current Module Repository</vt:lpstr>
      <vt:lpstr>Alpha</vt:lpstr>
      <vt:lpstr>Slide 16</vt:lpstr>
      <vt:lpstr>ACMD Guide</vt:lpstr>
    </vt:vector>
  </TitlesOfParts>
  <Company>ccc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 Airdo</dc:creator>
  <cp:lastModifiedBy>Nick Airdo</cp:lastModifiedBy>
  <cp:revision>17</cp:revision>
  <dcterms:created xsi:type="dcterms:W3CDTF">2009-09-28T02:17:26Z</dcterms:created>
  <dcterms:modified xsi:type="dcterms:W3CDTF">2009-10-09T17:24:19Z</dcterms:modified>
</cp:coreProperties>
</file>