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 descr="logo-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CCF81CD-A287-4178-9E0B-4C36F1185380}" type="datetimeFigureOut">
              <a:rPr lang="en-US" smtClean="0"/>
              <a:pPr/>
              <a:t>10/4/2009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youtube.com/watch?v=tCJMDoVCNdY&amp;fmt=22&amp;annotation_id=annotation_851573&amp;feature=i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OnTime 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8084234" cy="2895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www.youtube.com/watch?v=tCJMDoVCNdY&amp;fmt=22&amp;annotation_id=annotation_851573&amp;feature=iv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By Hamid Shojaee</a:t>
            </a:r>
          </a:p>
          <a:p>
            <a:r>
              <a:rPr lang="en-US" dirty="0" smtClean="0"/>
              <a:t>Founder and CEO, </a:t>
            </a:r>
            <a:r>
              <a:rPr lang="en-US" dirty="0" err="1" smtClean="0"/>
              <a:t>Axosoft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h</a:t>
            </a:r>
            <a:r>
              <a:rPr lang="en-US" dirty="0" err="1" smtClean="0"/>
              <a:t>amids</a:t>
            </a:r>
            <a:endParaRPr lang="en-US" dirty="0"/>
          </a:p>
        </p:txBody>
      </p:sp>
      <p:pic>
        <p:nvPicPr>
          <p:cNvPr id="4" name="Picture 3" descr="logo-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pt_refreshcache_learn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TEMPLATE_ppt_refreshcache_learn</Template>
  <TotalTime>1</TotalTime>
  <Words>18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TEMPLATE_ppt_refreshcache_learn</vt:lpstr>
      <vt:lpstr>OnTime Project Management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OnTime Project Management</dc:title>
  <dc:creator>Nick Airdo</dc:creator>
  <cp:lastModifiedBy>Nick Airdo</cp:lastModifiedBy>
  <cp:revision>1</cp:revision>
  <dcterms:created xsi:type="dcterms:W3CDTF">2009-10-04T21:54:23Z</dcterms:created>
  <dcterms:modified xsi:type="dcterms:W3CDTF">2009-10-04T21:56:17Z</dcterms:modified>
</cp:coreProperties>
</file>