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67" r:id="rId4"/>
    <p:sldId id="257" r:id="rId5"/>
    <p:sldId id="258" r:id="rId6"/>
    <p:sldId id="265" r:id="rId7"/>
    <p:sldId id="264" r:id="rId8"/>
    <p:sldId id="262" r:id="rId9"/>
    <p:sldId id="259" r:id="rId10"/>
    <p:sldId id="266" r:id="rId11"/>
    <p:sldId id="263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87" autoAdjust="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50178-4BDC-4604-9F5B-F9EFA456BC32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BDEEB-1579-434B-A60F-494F8BB03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to make more fisherman than to fish</a:t>
            </a:r>
            <a:r>
              <a:rPr lang="en-US" baseline="0" dirty="0" smtClean="0"/>
              <a:t> alone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DEEB-1579-434B-A60F-494F8BB03CB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to make more fisherman than to fish</a:t>
            </a:r>
            <a:r>
              <a:rPr lang="en-US" baseline="0" dirty="0" smtClean="0"/>
              <a:t> alone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DEEB-1579-434B-A60F-494F8BB03CB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to make more fisherman than to fish</a:t>
            </a:r>
            <a:r>
              <a:rPr lang="en-US" baseline="0" dirty="0" smtClean="0"/>
              <a:t> alone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DEEB-1579-434B-A60F-494F8BB03CB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BDEEB-1579-434B-A60F-494F8BB03CB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noFill/>
          <a:ln w="11000" cap="rnd" cmpd="sng" algn="ctr">
            <a:noFill/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36CA6A6-141B-4F94-AB17-273889A24371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6FF4C8-CCE5-499F-BA9F-9FB9B34224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  <p:pic>
        <p:nvPicPr>
          <p:cNvPr id="13" name="Picture 12" descr="logo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048000"/>
            <a:ext cx="2924175" cy="3686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6CA6A6-141B-4F94-AB17-273889A24371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6FF4C8-CCE5-499F-BA9F-9FB9B3422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6CA6A6-141B-4F94-AB17-273889A24371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6FF4C8-CCE5-499F-BA9F-9FB9B3422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6CA6A6-141B-4F94-AB17-273889A24371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6FF4C8-CCE5-499F-BA9F-9FB9B3422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36CA6A6-141B-4F94-AB17-273889A24371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6FF4C8-CCE5-499F-BA9F-9FB9B34224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6CA6A6-141B-4F94-AB17-273889A24371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26FF4C8-CCE5-499F-BA9F-9FB9B34224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6CA6A6-141B-4F94-AB17-273889A24371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26FF4C8-CCE5-499F-BA9F-9FB9B3422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6CA6A6-141B-4F94-AB17-273889A24371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6FF4C8-CCE5-499F-BA9F-9FB9B34224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6CA6A6-141B-4F94-AB17-273889A24371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6FF4C8-CCE5-499F-BA9F-9FB9B3422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36CA6A6-141B-4F94-AB17-273889A24371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6FF4C8-CCE5-499F-BA9F-9FB9B34224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E36CA6A6-141B-4F94-AB17-273889A24371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6FF4C8-CCE5-499F-BA9F-9FB9B34224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E36CA6A6-141B-4F94-AB17-273889A24371}" type="datetimeFigureOut">
              <a:rPr lang="en-US" smtClean="0"/>
              <a:pPr/>
              <a:t>10/3/2009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26FF4C8-CCE5-499F-BA9F-9FB9B34224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76200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Beyond the Crossroad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53200" cy="38100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The future is what we make it</a:t>
            </a:r>
          </a:p>
          <a:p>
            <a:endParaRPr lang="en-US" sz="1900" dirty="0" smtClean="0"/>
          </a:p>
          <a:p>
            <a:r>
              <a:rPr lang="en-US" sz="1900" dirty="0" smtClean="0"/>
              <a:t>Nick Airdo</a:t>
            </a:r>
          </a:p>
          <a:p>
            <a:r>
              <a:rPr lang="en-US" sz="1900" dirty="0" smtClean="0"/>
              <a:t>Software Engineer</a:t>
            </a:r>
          </a:p>
          <a:p>
            <a:r>
              <a:rPr lang="en-US" sz="1900" dirty="0" smtClean="0"/>
              <a:t>Central Christian Church</a:t>
            </a:r>
          </a:p>
          <a:p>
            <a:endParaRPr lang="en-US" sz="1900" dirty="0" smtClean="0"/>
          </a:p>
          <a:p>
            <a:r>
              <a:rPr lang="en-US" sz="1900" dirty="0" smtClean="0"/>
              <a:t>Email: </a:t>
            </a:r>
            <a:r>
              <a:rPr lang="en-US" sz="1900" dirty="0" err="1" smtClean="0"/>
              <a:t>nick.airdo@cccev.com</a:t>
            </a:r>
            <a:endParaRPr lang="en-US" sz="1900" dirty="0" smtClean="0"/>
          </a:p>
          <a:p>
            <a:r>
              <a:rPr lang="en-US" sz="1900" dirty="0" smtClean="0"/>
              <a:t>Twitter: 		    @</a:t>
            </a:r>
            <a:r>
              <a:rPr lang="en-US" sz="1900" dirty="0" err="1" smtClean="0"/>
              <a:t>airdo</a:t>
            </a:r>
            <a:endParaRPr lang="en-US" sz="1900" dirty="0" smtClean="0"/>
          </a:p>
          <a:p>
            <a:endParaRPr lang="en-US" sz="1900" dirty="0" smtClean="0"/>
          </a:p>
          <a:p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Tweet using #RefreshCache</a:t>
            </a:r>
          </a:p>
        </p:txBody>
      </p:sp>
      <p:pic>
        <p:nvPicPr>
          <p:cNvPr id="10242" name="Picture 2" descr="http://toughsledding.files.wordpress.com/2009/03/fork.jpg"/>
          <p:cNvPicPr>
            <a:picLocks noChangeAspect="1" noChangeArrowheads="1"/>
          </p:cNvPicPr>
          <p:nvPr/>
        </p:nvPicPr>
        <p:blipFill>
          <a:blip r:embed="rId2" cstate="print"/>
          <a:srcRect l="6286" t="4198" r="6286" b="4580"/>
          <a:stretch>
            <a:fillRect/>
          </a:stretch>
        </p:blipFill>
        <p:spPr bwMode="auto">
          <a:xfrm>
            <a:off x="590550" y="3429001"/>
            <a:ext cx="3341482" cy="26098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Rounded Rectangular Callout 4"/>
          <p:cNvSpPr/>
          <p:nvPr/>
        </p:nvSpPr>
        <p:spPr>
          <a:xfrm>
            <a:off x="1219200" y="3048000"/>
            <a:ext cx="1219200" cy="609600"/>
          </a:xfrm>
          <a:prstGeom prst="wedgeRoundRectCallout">
            <a:avLst>
              <a:gd name="adj1" fmla="val 106304"/>
              <a:gd name="adj2" fmla="val 241717"/>
              <a:gd name="adj3" fmla="val 16667"/>
            </a:avLst>
          </a:prstGeom>
          <a:gradFill>
            <a:gsLst>
              <a:gs pos="0">
                <a:schemeClr val="bg1"/>
              </a:gs>
              <a:gs pos="53000">
                <a:schemeClr val="bg1">
                  <a:lumMod val="50000"/>
                  <a:lumOff val="50000"/>
                </a:schemeClr>
              </a:gs>
              <a:gs pos="83000">
                <a:schemeClr val="bg1">
                  <a:lumMod val="65000"/>
                  <a:lumOff val="35000"/>
                </a:schemeClr>
              </a:gs>
              <a:gs pos="100000">
                <a:srgbClr val="96AB94"/>
              </a:gs>
            </a:gsLst>
            <a:lin ang="5400000" scaled="0"/>
          </a:gradFill>
          <a:ln w="15875">
            <a:solidFill>
              <a:schemeClr val="tx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are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Communicate, communicate, communicate</a:t>
            </a:r>
          </a:p>
          <a:p>
            <a:pPr lvl="1"/>
            <a:r>
              <a:rPr lang="en-US" dirty="0" smtClean="0"/>
              <a:t>If people don’t know what you’ve done you may as well not have done it.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Communicating takes </a:t>
            </a:r>
            <a:r>
              <a:rPr lang="en-US" b="1" i="1" dirty="0" smtClean="0"/>
              <a:t>real</a:t>
            </a:r>
            <a:r>
              <a:rPr lang="en-US" dirty="0" smtClean="0"/>
              <a:t> time and effort</a:t>
            </a:r>
          </a:p>
          <a:p>
            <a:pPr lvl="2"/>
            <a:r>
              <a:rPr lang="en-US" dirty="0" smtClean="0"/>
              <a:t>But the payoff is huge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IRC – your daily dose of this RefreshCache community and the rest of the community developers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Truly, we are about to see the rediscovery of IRC</a:t>
            </a:r>
          </a:p>
          <a:p>
            <a:pPr lvl="3"/>
            <a:r>
              <a:rPr lang="en-US" dirty="0" smtClean="0"/>
              <a:t>Don’t’ believe me?</a:t>
            </a:r>
          </a:p>
          <a:p>
            <a:pPr lvl="3"/>
            <a:r>
              <a:rPr lang="en-US" dirty="0" smtClean="0"/>
              <a:t>The Google Wave™ will make it happen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what if we’re successful?</a:t>
            </a:r>
          </a:p>
          <a:p>
            <a:pPr lvl="1">
              <a:buNone/>
            </a:pPr>
            <a:r>
              <a:rPr lang="en-US" dirty="0" smtClean="0"/>
              <a:t>(BTW…we will be!)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We really need to think about our software priorities…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We need to think about what is really important to the church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 Tight!!!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stress and don’t give up</a:t>
            </a:r>
          </a:p>
          <a:p>
            <a:endParaRPr lang="en-US" dirty="0" smtClean="0"/>
          </a:p>
          <a:p>
            <a:r>
              <a:rPr lang="en-US" dirty="0" smtClean="0"/>
              <a:t>What is about to happen to you over the next two days is not meant to overwhelm you…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 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545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Something changed</a:t>
            </a:r>
          </a:p>
          <a:p>
            <a:pPr lvl="1"/>
            <a:r>
              <a:rPr lang="en-US" dirty="0" smtClean="0"/>
              <a:t>Probably started with the events of this past winter/spring</a:t>
            </a:r>
          </a:p>
          <a:p>
            <a:pPr lvl="2"/>
            <a:r>
              <a:rPr lang="en-US" dirty="0" smtClean="0"/>
              <a:t>The W.F. work between Jon, David, Doug (Austin Stone Church) &amp; Arena</a:t>
            </a:r>
          </a:p>
          <a:p>
            <a:pPr lvl="2"/>
            <a:r>
              <a:rPr lang="en-US" dirty="0" smtClean="0"/>
              <a:t>Working with Joel &amp; Daniel, High Desert Church (HDC)</a:t>
            </a:r>
          </a:p>
          <a:p>
            <a:pPr lvl="2"/>
            <a:r>
              <a:rPr lang="en-US" dirty="0" smtClean="0"/>
              <a:t>Branching of CCV and Arena</a:t>
            </a:r>
          </a:p>
          <a:p>
            <a:pPr lvl="2"/>
            <a:r>
              <a:rPr lang="en-US" dirty="0" smtClean="0"/>
              <a:t>Voracity Solutions</a:t>
            </a:r>
          </a:p>
          <a:p>
            <a:pPr lvl="1"/>
            <a:r>
              <a:rPr lang="en-US" dirty="0" smtClean="0"/>
              <a:t>Something clicked – locked in place</a:t>
            </a:r>
          </a:p>
          <a:p>
            <a:pPr lvl="2"/>
            <a:r>
              <a:rPr lang="en-US" dirty="0" smtClean="0"/>
              <a:t>The potential became more clear, attainable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struggled a bit with what “this” is</a:t>
            </a:r>
          </a:p>
          <a:p>
            <a:pPr lvl="1"/>
            <a:r>
              <a:rPr lang="en-US" dirty="0" smtClean="0"/>
              <a:t>It’s not a conference – it’s a gathering.</a:t>
            </a:r>
          </a:p>
          <a:p>
            <a:pPr lvl="2"/>
            <a:r>
              <a:rPr lang="en-US" dirty="0" smtClean="0"/>
              <a:t>of people with the same goals and extreme passion</a:t>
            </a:r>
          </a:p>
          <a:p>
            <a:pPr lvl="2"/>
            <a:r>
              <a:rPr lang="en-US" dirty="0" smtClean="0"/>
              <a:t>of developers who have given their lives to Christ and as a result want to put their faith into action</a:t>
            </a:r>
          </a:p>
          <a:p>
            <a:pPr lvl="1"/>
            <a:r>
              <a:rPr lang="en-US" dirty="0" smtClean="0"/>
              <a:t>It’s </a:t>
            </a:r>
            <a:r>
              <a:rPr lang="en-US" u="sng" dirty="0" smtClean="0"/>
              <a:t>not</a:t>
            </a:r>
            <a:r>
              <a:rPr lang="en-US" dirty="0" smtClean="0"/>
              <a:t> a one way dialogue</a:t>
            </a:r>
          </a:p>
          <a:p>
            <a:pPr lvl="1"/>
            <a:r>
              <a:rPr lang="en-US" dirty="0" smtClean="0"/>
              <a:t>I can’t convince you of what this is – you have to be it for yourself</a:t>
            </a:r>
          </a:p>
          <a:p>
            <a:pPr lvl="2"/>
            <a:r>
              <a:rPr lang="en-US" dirty="0" smtClean="0"/>
              <a:t>Do you want to help others? I mean </a:t>
            </a:r>
            <a:r>
              <a:rPr lang="en-US" u="sng" dirty="0" smtClean="0"/>
              <a:t>really</a:t>
            </a:r>
            <a:r>
              <a:rPr lang="en-US" dirty="0" smtClean="0"/>
              <a:t>.  Do you want to help someone who might be struggling in the community to succeed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We all have limited time and energy - being part of the community will cost you, if it doesn’t your not doing </a:t>
            </a:r>
            <a:r>
              <a:rPr lang="en-US" smtClean="0"/>
              <a:t>it right.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 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Don’t be concerned with the size of </a:t>
            </a:r>
            <a:r>
              <a:rPr lang="en-US" i="1" u="sng" dirty="0" smtClean="0"/>
              <a:t>this</a:t>
            </a:r>
            <a:r>
              <a:rPr lang="en-US" dirty="0" smtClean="0"/>
              <a:t> team </a:t>
            </a:r>
          </a:p>
          <a:p>
            <a:pPr lvl="1"/>
            <a:r>
              <a:rPr lang="en-US" dirty="0" smtClean="0"/>
              <a:t>Quality over quantity</a:t>
            </a:r>
          </a:p>
          <a:p>
            <a:pPr lvl="1"/>
            <a:r>
              <a:rPr lang="en-US" dirty="0" smtClean="0"/>
              <a:t>Brief story: the debate; bigger != better</a:t>
            </a:r>
          </a:p>
          <a:p>
            <a:pPr lvl="1"/>
            <a:r>
              <a:rPr lang="en-US" dirty="0" smtClean="0"/>
              <a:t>The people in this room are the leaders in this community – others will watch and follow your lead</a:t>
            </a:r>
          </a:p>
          <a:p>
            <a:pPr lvl="1"/>
            <a:r>
              <a:rPr lang="en-US" dirty="0" smtClean="0"/>
              <a:t>So, encourage each other to lead</a:t>
            </a:r>
          </a:p>
          <a:p>
            <a:pPr lvl="1"/>
            <a:r>
              <a:rPr lang="en-US" dirty="0" smtClean="0"/>
              <a:t>And be on the lookout for others that are “leaning in”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Unifying our efforts</a:t>
            </a:r>
          </a:p>
          <a:p>
            <a:pPr lvl="1"/>
            <a:r>
              <a:rPr lang="en-US" dirty="0" smtClean="0"/>
              <a:t>Collaboration &amp; co-operation over competition</a:t>
            </a:r>
          </a:p>
          <a:p>
            <a:pPr lvl="1"/>
            <a:r>
              <a:rPr lang="en-US" dirty="0" smtClean="0"/>
              <a:t>Brief story: My WF idea vs. theirs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Arena is Unique</a:t>
            </a:r>
          </a:p>
          <a:p>
            <a:pPr lvl="1"/>
            <a:r>
              <a:rPr lang="en-US" dirty="0" smtClean="0"/>
              <a:t>Only ChMS that allows this much control/customization</a:t>
            </a:r>
          </a:p>
          <a:p>
            <a:pPr lvl="1"/>
            <a:r>
              <a:rPr lang="en-US" dirty="0" smtClean="0"/>
              <a:t>A small, small army of developers has sprung up (you)</a:t>
            </a:r>
          </a:p>
          <a:p>
            <a:pPr lvl="1"/>
            <a:r>
              <a:rPr lang="en-US" dirty="0" smtClean="0"/>
              <a:t>There is a possibility of getting full source</a:t>
            </a:r>
          </a:p>
          <a:p>
            <a:r>
              <a:rPr lang="en-US" dirty="0" smtClean="0"/>
              <a:t>We are not limited by the pace of our vendor</a:t>
            </a:r>
          </a:p>
          <a:p>
            <a:pPr lvl="1"/>
            <a:r>
              <a:rPr lang="en-US" dirty="0" smtClean="0"/>
              <a:t>(It is a fallacy to think that you are)</a:t>
            </a:r>
          </a:p>
          <a:p>
            <a:pPr lvl="1"/>
            <a:r>
              <a:rPr lang="en-US" dirty="0" smtClean="0"/>
              <a:t>We are limited only by our fear of collaboration and execution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Mantra</a:t>
            </a:r>
          </a:p>
          <a:p>
            <a:pPr lvl="1"/>
            <a:r>
              <a:rPr lang="en-US" dirty="0" smtClean="0"/>
              <a:t>Aggressive Ministry Technology</a:t>
            </a:r>
          </a:p>
          <a:p>
            <a:pPr lvl="1"/>
            <a:r>
              <a:rPr lang="en-US" dirty="0" smtClean="0"/>
              <a:t>Design for human interaction, not implementation</a:t>
            </a:r>
          </a:p>
          <a:p>
            <a:pPr lvl="2"/>
            <a:r>
              <a:rPr lang="en-US" dirty="0" smtClean="0"/>
              <a:t>Brief story: Xbox vs. Wii controller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14600"/>
            <a:ext cx="4567461" cy="24574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44450" h="25400"/>
          </a:sp3d>
        </p:spPr>
      </p:pic>
      <p:pic>
        <p:nvPicPr>
          <p:cNvPr id="24580" name="Picture 4" descr="http://www.gadgetsmonkey.com/wp-content/uploads/2007/10/nintendo-wii-controll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1" y="2432412"/>
            <a:ext cx="3962399" cy="259678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HeroicExtremeLeftFacing" fov="2700000">
              <a:rot lat="300000" lon="1800000" rev="0"/>
            </a:camera>
            <a:lightRig rig="threePt" dir="t">
              <a:rot lat="0" lon="0" rev="2700000"/>
            </a:lightRig>
          </a:scene3d>
          <a:sp3d>
            <a:bevelT w="50800" h="3175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50/50</a:t>
            </a:r>
          </a:p>
          <a:p>
            <a:pPr lvl="1"/>
            <a:r>
              <a:rPr lang="en-US" dirty="0" smtClean="0"/>
              <a:t>Brief Story: Spend 50% of your “axe sharpening” time on UI/UX design</a:t>
            </a:r>
          </a:p>
          <a:p>
            <a:pPr lvl="1"/>
            <a:r>
              <a:rPr lang="en-US" dirty="0" smtClean="0"/>
              <a:t>We’re carb heavy</a:t>
            </a:r>
          </a:p>
          <a:p>
            <a:pPr lvl="1"/>
            <a:r>
              <a:rPr lang="en-US" dirty="0" smtClean="0"/>
              <a:t>‘Don’t segregate soldiers and scholars’ (</a:t>
            </a:r>
            <a:r>
              <a:rPr lang="en-US" dirty="0" err="1" smtClean="0"/>
              <a:t>devs</a:t>
            </a:r>
            <a:r>
              <a:rPr lang="en-US" dirty="0" smtClean="0"/>
              <a:t> &amp; designers/directors)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Today &amp; Tomorrow</a:t>
            </a:r>
          </a:p>
          <a:p>
            <a:pPr lvl="1"/>
            <a:r>
              <a:rPr lang="en-US" dirty="0" smtClean="0"/>
              <a:t>We’ll talk about some technology, discuss some initiatives, and make some plans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CDB has made great strides in the full-source initiative</a:t>
            </a:r>
          </a:p>
          <a:p>
            <a:pPr lvl="2"/>
            <a:r>
              <a:rPr lang="en-US" dirty="0" smtClean="0"/>
              <a:t>We need to figure out how we should maximize this opportunity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We need your expertise in work in a successful geographically disbursed, multi developer environment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will plan to use some tools</a:t>
            </a:r>
          </a:p>
          <a:p>
            <a:pPr lvl="2"/>
            <a:r>
              <a:rPr lang="en-US" dirty="0" smtClean="0"/>
              <a:t>RefreshCache &lt;Sample Server /&gt; </a:t>
            </a:r>
            <a:r>
              <a:rPr lang="en-US" i="1" dirty="0" smtClean="0"/>
              <a:t>(more later)</a:t>
            </a:r>
          </a:p>
          <a:p>
            <a:pPr lvl="2"/>
            <a:r>
              <a:rPr lang="en-US" dirty="0" smtClean="0"/>
              <a:t>SVN, IRC, the Wiki, and Twitter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Or…</a:t>
            </a:r>
          </a:p>
          <a:p>
            <a:endParaRPr lang="en-US" dirty="0" smtClean="0"/>
          </a:p>
          <a:p>
            <a:r>
              <a:rPr lang="en-US" dirty="0" smtClean="0"/>
              <a:t>Communication isn’t everything it’s </a:t>
            </a:r>
            <a:r>
              <a:rPr lang="en-US" i="1" u="sng" dirty="0" smtClean="0"/>
              <a:t>the only 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ppt_refreshcache_learn">
  <a:themeElements>
    <a:clrScheme name="RefreshCach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BFBF00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60FF00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TEMPLATE_ppt_refreshcache_inspire</Template>
  <TotalTime>601</TotalTime>
  <Words>611</Words>
  <Application>Microsoft Office PowerPoint</Application>
  <PresentationFormat>On-screen Show (4:3)</PresentationFormat>
  <Paragraphs>103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TEMPLATE_ppt_refreshcache_learn</vt:lpstr>
      <vt:lpstr>Beyond the Crossroad</vt:lpstr>
      <vt:lpstr>Not a Conference</vt:lpstr>
      <vt:lpstr>Not a Conference</vt:lpstr>
      <vt:lpstr>What have we?</vt:lpstr>
      <vt:lpstr>What are we?</vt:lpstr>
      <vt:lpstr>Slide 6</vt:lpstr>
      <vt:lpstr>What are we? (cont.)</vt:lpstr>
      <vt:lpstr>What’s next?</vt:lpstr>
      <vt:lpstr>Communication is Everything</vt:lpstr>
      <vt:lpstr>Communication is Everything</vt:lpstr>
      <vt:lpstr>What if?</vt:lpstr>
      <vt:lpstr>Hold Tight!!!</vt:lpstr>
    </vt:vector>
  </TitlesOfParts>
  <Company>ccc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Session</dc:title>
  <dc:creator>Nick Airdo</dc:creator>
  <cp:lastModifiedBy>Nick Airdo</cp:lastModifiedBy>
  <cp:revision>12</cp:revision>
  <dcterms:created xsi:type="dcterms:W3CDTF">2009-10-01T21:56:31Z</dcterms:created>
  <dcterms:modified xsi:type="dcterms:W3CDTF">2009-10-03T16:05:18Z</dcterms:modified>
</cp:coreProperties>
</file>