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61" r:id="rId1"/>
  </p:sldMasterIdLst>
  <p:notesMasterIdLst>
    <p:notesMasterId r:id="rId20"/>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86DC6C0-EFC7-48CD-ACEA-F7EC0FA6EBAF}">
  <a:tblStyle styleId="{586DC6C0-EFC7-48CD-ACEA-F7EC0FA6EBAF}" styleName="Table_0">
    <a:wholeTbl>
      <a:tcTxStyle>
        <a:font>
          <a:latin typeface="Arial"/>
          <a:ea typeface="Arial"/>
          <a:cs typeface="Arial"/>
        </a:font>
        <a:srgbClr val="000000"/>
      </a:tcTxStyle>
      <a:tcStyle>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940" y="6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59" name="Google Shape;59;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g37d42da6ff4_0_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35" name="Google Shape;135;g37d42da6ff4_0_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1"/>
        <p:cNvGrpSpPr/>
        <p:nvPr/>
      </p:nvGrpSpPr>
      <p:grpSpPr>
        <a:xfrm>
          <a:off x="0" y="0"/>
          <a:ext cx="0" cy="0"/>
          <a:chOff x="0" y="0"/>
          <a:chExt cx="0" cy="0"/>
        </a:xfrm>
      </p:grpSpPr>
      <p:sp>
        <p:nvSpPr>
          <p:cNvPr id="142" name="Google Shape;142;p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Add links to research paper, and select dataset</a:t>
            </a:r>
            <a:endParaRPr/>
          </a:p>
        </p:txBody>
      </p:sp>
      <p:sp>
        <p:nvSpPr>
          <p:cNvPr id="143" name="Google Shape;143;p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9"/>
        <p:cNvGrpSpPr/>
        <p:nvPr/>
      </p:nvGrpSpPr>
      <p:grpSpPr>
        <a:xfrm>
          <a:off x="0" y="0"/>
          <a:ext cx="0" cy="0"/>
          <a:chOff x="0" y="0"/>
          <a:chExt cx="0" cy="0"/>
        </a:xfrm>
      </p:grpSpPr>
      <p:sp>
        <p:nvSpPr>
          <p:cNvPr id="150" name="Google Shape;150;g388ad378b66_0_6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Add links to research paper, and select dataset</a:t>
            </a:r>
            <a:endParaRPr/>
          </a:p>
        </p:txBody>
      </p:sp>
      <p:sp>
        <p:nvSpPr>
          <p:cNvPr id="151" name="Google Shape;151;g388ad378b66_0_6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7"/>
        <p:cNvGrpSpPr/>
        <p:nvPr/>
      </p:nvGrpSpPr>
      <p:grpSpPr>
        <a:xfrm>
          <a:off x="0" y="0"/>
          <a:ext cx="0" cy="0"/>
          <a:chOff x="0" y="0"/>
          <a:chExt cx="0" cy="0"/>
        </a:xfrm>
      </p:grpSpPr>
      <p:sp>
        <p:nvSpPr>
          <p:cNvPr id="158" name="Google Shape;158;g388ad378b66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Add links to research paper, and select dataset</a:t>
            </a:r>
            <a:endParaRPr/>
          </a:p>
        </p:txBody>
      </p:sp>
      <p:sp>
        <p:nvSpPr>
          <p:cNvPr id="159" name="Google Shape;159;g388ad378b66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5"/>
        <p:cNvGrpSpPr/>
        <p:nvPr/>
      </p:nvGrpSpPr>
      <p:grpSpPr>
        <a:xfrm>
          <a:off x="0" y="0"/>
          <a:ext cx="0" cy="0"/>
          <a:chOff x="0" y="0"/>
          <a:chExt cx="0" cy="0"/>
        </a:xfrm>
      </p:grpSpPr>
      <p:sp>
        <p:nvSpPr>
          <p:cNvPr id="166" name="Google Shape;166;p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67" name="Google Shape;167;p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3"/>
        <p:cNvGrpSpPr/>
        <p:nvPr/>
      </p:nvGrpSpPr>
      <p:grpSpPr>
        <a:xfrm>
          <a:off x="0" y="0"/>
          <a:ext cx="0" cy="0"/>
          <a:chOff x="0" y="0"/>
          <a:chExt cx="0" cy="0"/>
        </a:xfrm>
      </p:grpSpPr>
      <p:sp>
        <p:nvSpPr>
          <p:cNvPr id="174" name="Google Shape;174;g388ad378b66_0_1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75" name="Google Shape;175;g388ad378b66_0_1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g388ad378b66_0_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388ad378b66_0_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9"/>
        <p:cNvGrpSpPr/>
        <p:nvPr/>
      </p:nvGrpSpPr>
      <p:grpSpPr>
        <a:xfrm>
          <a:off x="0" y="0"/>
          <a:ext cx="0" cy="0"/>
          <a:chOff x="0" y="0"/>
          <a:chExt cx="0" cy="0"/>
        </a:xfrm>
      </p:grpSpPr>
      <p:sp>
        <p:nvSpPr>
          <p:cNvPr id="190" name="Google Shape;190;p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91" name="Google Shape;191;p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a:extLst>
            <a:ext uri="{FF2B5EF4-FFF2-40B4-BE49-F238E27FC236}">
              <a16:creationId xmlns:a16="http://schemas.microsoft.com/office/drawing/2014/main" id="{8A80B924-E18E-A4D7-936B-78BB5DCA86A0}"/>
            </a:ext>
          </a:extLst>
        </p:cNvPr>
        <p:cNvGrpSpPr/>
        <p:nvPr/>
      </p:nvGrpSpPr>
      <p:grpSpPr>
        <a:xfrm>
          <a:off x="0" y="0"/>
          <a:ext cx="0" cy="0"/>
          <a:chOff x="0" y="0"/>
          <a:chExt cx="0" cy="0"/>
        </a:xfrm>
      </p:grpSpPr>
      <p:sp>
        <p:nvSpPr>
          <p:cNvPr id="182" name="Google Shape;182;g388ad378b66_0_26:notes">
            <a:extLst>
              <a:ext uri="{FF2B5EF4-FFF2-40B4-BE49-F238E27FC236}">
                <a16:creationId xmlns:a16="http://schemas.microsoft.com/office/drawing/2014/main" id="{70B35849-F81A-4EBC-00EB-C94038E1E459}"/>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83" name="Google Shape;183;g388ad378b66_0_26:notes">
            <a:extLst>
              <a:ext uri="{FF2B5EF4-FFF2-40B4-BE49-F238E27FC236}">
                <a16:creationId xmlns:a16="http://schemas.microsoft.com/office/drawing/2014/main" id="{EE580F12-875B-24FF-4A5D-B49BDB92109D}"/>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19114496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
        <p:cNvGrpSpPr/>
        <p:nvPr/>
      </p:nvGrpSpPr>
      <p:grpSpPr>
        <a:xfrm>
          <a:off x="0" y="0"/>
          <a:ext cx="0" cy="0"/>
          <a:chOff x="0" y="0"/>
          <a:chExt cx="0" cy="0"/>
        </a:xfrm>
      </p:grpSpPr>
      <p:sp>
        <p:nvSpPr>
          <p:cNvPr id="70" name="Google Shape;70;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1" name="Google Shape;71;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
        <p:cNvGrpSpPr/>
        <p:nvPr/>
      </p:nvGrpSpPr>
      <p:grpSpPr>
        <a:xfrm>
          <a:off x="0" y="0"/>
          <a:ext cx="0" cy="0"/>
          <a:chOff x="0" y="0"/>
          <a:chExt cx="0" cy="0"/>
        </a:xfrm>
      </p:grpSpPr>
      <p:sp>
        <p:nvSpPr>
          <p:cNvPr id="78" name="Google Shape;78;p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9" name="Google Shape;79;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388ad378b66_0_4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87" name="Google Shape;87;g388ad378b66_0_4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3"/>
        <p:cNvGrpSpPr/>
        <p:nvPr/>
      </p:nvGrpSpPr>
      <p:grpSpPr>
        <a:xfrm>
          <a:off x="0" y="0"/>
          <a:ext cx="0" cy="0"/>
          <a:chOff x="0" y="0"/>
          <a:chExt cx="0" cy="0"/>
        </a:xfrm>
      </p:grpSpPr>
      <p:sp>
        <p:nvSpPr>
          <p:cNvPr id="94" name="Google Shape;94;p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95" name="Google Shape;95;p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1"/>
        <p:cNvGrpSpPr/>
        <p:nvPr/>
      </p:nvGrpSpPr>
      <p:grpSpPr>
        <a:xfrm>
          <a:off x="0" y="0"/>
          <a:ext cx="0" cy="0"/>
          <a:chOff x="0" y="0"/>
          <a:chExt cx="0" cy="0"/>
        </a:xfrm>
      </p:grpSpPr>
      <p:sp>
        <p:nvSpPr>
          <p:cNvPr id="102" name="Google Shape;102;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03" name="Google Shape;103;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388ad378b66_0_5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1" name="Google Shape;111;g388ad378b66_0_5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7"/>
        <p:cNvGrpSpPr/>
        <p:nvPr/>
      </p:nvGrpSpPr>
      <p:grpSpPr>
        <a:xfrm>
          <a:off x="0" y="0"/>
          <a:ext cx="0" cy="0"/>
          <a:chOff x="0" y="0"/>
          <a:chExt cx="0" cy="0"/>
        </a:xfrm>
      </p:grpSpPr>
      <p:sp>
        <p:nvSpPr>
          <p:cNvPr id="118" name="Google Shape;118;g388ad378b66_0_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19" name="Google Shape;119;g388ad378b66_0_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5"/>
        <p:cNvGrpSpPr/>
        <p:nvPr/>
      </p:nvGrpSpPr>
      <p:grpSpPr>
        <a:xfrm>
          <a:off x="0" y="0"/>
          <a:ext cx="0" cy="0"/>
          <a:chOff x="0" y="0"/>
          <a:chExt cx="0" cy="0"/>
        </a:xfrm>
      </p:grpSpPr>
      <p:sp>
        <p:nvSpPr>
          <p:cNvPr id="126" name="Google Shape;126;g37d42da6ff4_0_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127" name="Google Shape;127;g37d42da6ff4_0_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1_Picture with Caption">
  <p:cSld name="1_Picture with Caption">
    <p:spTree>
      <p:nvGrpSpPr>
        <p:cNvPr id="1" name="Shape 14"/>
        <p:cNvGrpSpPr/>
        <p:nvPr/>
      </p:nvGrpSpPr>
      <p:grpSpPr>
        <a:xfrm>
          <a:off x="0" y="0"/>
          <a:ext cx="0" cy="0"/>
          <a:chOff x="0" y="0"/>
          <a:chExt cx="0" cy="0"/>
        </a:xfrm>
      </p:grpSpPr>
      <p:sp>
        <p:nvSpPr>
          <p:cNvPr id="15" name="Google Shape;15;p2"/>
          <p:cNvSpPr txBox="1">
            <a:spLocks noGrp="1"/>
          </p:cNvSpPr>
          <p:nvPr>
            <p:ph type="body" idx="1"/>
          </p:nvPr>
        </p:nvSpPr>
        <p:spPr>
          <a:xfrm>
            <a:off x="255996" y="1271219"/>
            <a:ext cx="10624338" cy="444565"/>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70C0"/>
              </a:buClr>
              <a:buSzPts val="2800"/>
              <a:buChar char="•"/>
              <a:defRPr sz="2800" b="1">
                <a:solidFill>
                  <a:srgbClr val="0070C0"/>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16" name="Google Shape;16;p2"/>
          <p:cNvSpPr txBox="1">
            <a:spLocks noGrp="1"/>
          </p:cNvSpPr>
          <p:nvPr>
            <p:ph type="body" idx="2"/>
          </p:nvPr>
        </p:nvSpPr>
        <p:spPr>
          <a:xfrm>
            <a:off x="255996" y="629525"/>
            <a:ext cx="10624338" cy="444565"/>
          </a:xfrm>
          <a:prstGeom prst="rect">
            <a:avLst/>
          </a:prstGeom>
          <a:noFill/>
          <a:ln>
            <a:noFill/>
          </a:ln>
        </p:spPr>
        <p:txBody>
          <a:bodyPr spcFirstLastPara="1" wrap="square" lIns="91425" tIns="45700" rIns="91425" bIns="45700" anchor="t" anchorCtr="0">
            <a:noAutofit/>
          </a:bodyPr>
          <a:lstStyle>
            <a:lvl1pPr marL="457200" lvl="0" indent="-406400" algn="l">
              <a:lnSpc>
                <a:spcPct val="90000"/>
              </a:lnSpc>
              <a:spcBef>
                <a:spcPts val="1000"/>
              </a:spcBef>
              <a:spcAft>
                <a:spcPts val="0"/>
              </a:spcAft>
              <a:buClr>
                <a:srgbClr val="0070C0"/>
              </a:buClr>
              <a:buSzPts val="2800"/>
              <a:buChar char="•"/>
              <a:defRPr sz="2800" b="1">
                <a:solidFill>
                  <a:srgbClr val="0070C0"/>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45"/>
        <p:cNvGrpSpPr/>
        <p:nvPr/>
      </p:nvGrpSpPr>
      <p:grpSpPr>
        <a:xfrm>
          <a:off x="0" y="0"/>
          <a:ext cx="0" cy="0"/>
          <a:chOff x="0" y="0"/>
          <a:chExt cx="0" cy="0"/>
        </a:xfrm>
      </p:grpSpPr>
      <p:sp>
        <p:nvSpPr>
          <p:cNvPr id="46" name="Google Shape;46;p11"/>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7" name="Google Shape;47;p11"/>
          <p:cNvSpPr>
            <a:spLocks noGrp="1"/>
          </p:cNvSpPr>
          <p:nvPr>
            <p:ph type="pic" idx="2"/>
          </p:nvPr>
        </p:nvSpPr>
        <p:spPr>
          <a:xfrm>
            <a:off x="5183188" y="987425"/>
            <a:ext cx="6172200" cy="4873625"/>
          </a:xfrm>
          <a:prstGeom prst="rect">
            <a:avLst/>
          </a:prstGeom>
          <a:noFill/>
          <a:ln>
            <a:noFill/>
          </a:ln>
        </p:spPr>
      </p:sp>
      <p:sp>
        <p:nvSpPr>
          <p:cNvPr id="48" name="Google Shape;48;p11"/>
          <p:cNvSpPr txBox="1">
            <a:spLocks noGrp="1"/>
          </p:cNvSpPr>
          <p:nvPr>
            <p:ph type="body" idx="1"/>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49"/>
        <p:cNvGrpSpPr/>
        <p:nvPr/>
      </p:nvGrpSpPr>
      <p:grpSpPr>
        <a:xfrm>
          <a:off x="0" y="0"/>
          <a:ext cx="0" cy="0"/>
          <a:chOff x="0" y="0"/>
          <a:chExt cx="0" cy="0"/>
        </a:xfrm>
      </p:grpSpPr>
      <p:sp>
        <p:nvSpPr>
          <p:cNvPr id="50" name="Google Shape;50;p12"/>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1" name="Google Shape;51;p12"/>
          <p:cNvSpPr txBox="1">
            <a:spLocks noGrp="1"/>
          </p:cNvSpPr>
          <p:nvPr>
            <p:ph type="body" idx="1"/>
          </p:nvPr>
        </p:nvSpPr>
        <p:spPr>
          <a:xfrm rot="5400000">
            <a:off x="3781990" y="-1912962"/>
            <a:ext cx="4795008" cy="11004446"/>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52"/>
        <p:cNvGrpSpPr/>
        <p:nvPr/>
      </p:nvGrpSpPr>
      <p:grpSpPr>
        <a:xfrm>
          <a:off x="0" y="0"/>
          <a:ext cx="0" cy="0"/>
          <a:chOff x="0" y="0"/>
          <a:chExt cx="0" cy="0"/>
        </a:xfrm>
      </p:grpSpPr>
      <p:sp>
        <p:nvSpPr>
          <p:cNvPr id="53" name="Google Shape;53;p13"/>
          <p:cNvSpPr txBox="1">
            <a:spLocks noGrp="1"/>
          </p:cNvSpPr>
          <p:nvPr>
            <p:ph type="title"/>
          </p:nvPr>
        </p:nvSpPr>
        <p:spPr>
          <a:xfrm rot="5400000">
            <a:off x="7133431" y="1956594"/>
            <a:ext cx="5811838" cy="2628900"/>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54" name="Google Shape;54;p13"/>
          <p:cNvSpPr txBox="1">
            <a:spLocks noGrp="1"/>
          </p:cNvSpPr>
          <p:nvPr>
            <p:ph type="body" idx="1"/>
          </p:nvPr>
        </p:nvSpPr>
        <p:spPr>
          <a:xfrm rot="5400000">
            <a:off x="1799431" y="-596106"/>
            <a:ext cx="5811838" cy="7734300"/>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2_Picture with Caption">
  <p:cSld name="2_Picture with Caption">
    <p:spTree>
      <p:nvGrpSpPr>
        <p:cNvPr id="1" name="Shape 55"/>
        <p:cNvGrpSpPr/>
        <p:nvPr/>
      </p:nvGrpSpPr>
      <p:grpSpPr>
        <a:xfrm>
          <a:off x="0" y="0"/>
          <a:ext cx="0" cy="0"/>
          <a:chOff x="0" y="0"/>
          <a:chExt cx="0" cy="0"/>
        </a:xfrm>
      </p:grpSpPr>
      <p:sp>
        <p:nvSpPr>
          <p:cNvPr id="56" name="Google Shape;56;p14"/>
          <p:cNvSpPr txBox="1">
            <a:spLocks noGrp="1"/>
          </p:cNvSpPr>
          <p:nvPr>
            <p:ph type="body" idx="1"/>
          </p:nvPr>
        </p:nvSpPr>
        <p:spPr>
          <a:xfrm>
            <a:off x="173803" y="469835"/>
            <a:ext cx="11672300" cy="650048"/>
          </a:xfrm>
          <a:prstGeom prst="rect">
            <a:avLst/>
          </a:prstGeom>
          <a:noFill/>
          <a:ln>
            <a:noFill/>
          </a:ln>
        </p:spPr>
        <p:txBody>
          <a:bodyPr spcFirstLastPara="1" wrap="square" lIns="91425" tIns="45700" rIns="91425" bIns="45700" anchor="t" anchorCtr="0">
            <a:noAutofit/>
          </a:bodyPr>
          <a:lstStyle>
            <a:lvl1pPr marL="457200" lvl="0" indent="-431800" algn="l">
              <a:lnSpc>
                <a:spcPct val="90000"/>
              </a:lnSpc>
              <a:spcBef>
                <a:spcPts val="1000"/>
              </a:spcBef>
              <a:spcAft>
                <a:spcPts val="0"/>
              </a:spcAft>
              <a:buClr>
                <a:srgbClr val="595959"/>
              </a:buClr>
              <a:buSzPts val="3200"/>
              <a:buChar char="•"/>
              <a:defRPr sz="3200" b="1">
                <a:solidFill>
                  <a:srgbClr val="595959"/>
                </a:solidFill>
                <a:latin typeface="Arial"/>
                <a:ea typeface="Arial"/>
                <a:cs typeface="Arial"/>
                <a:sym typeface="Arial"/>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7"/>
        <p:cNvGrpSpPr/>
        <p:nvPr/>
      </p:nvGrpSpPr>
      <p:grpSpPr>
        <a:xfrm>
          <a:off x="0" y="0"/>
          <a:ext cx="0" cy="0"/>
          <a:chOff x="0" y="0"/>
          <a:chExt cx="0" cy="0"/>
        </a:xfrm>
      </p:grpSpPr>
      <p:sp>
        <p:nvSpPr>
          <p:cNvPr id="18" name="Google Shape;18;p3"/>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19" name="Google Shape;19;p3"/>
          <p:cNvSpPr txBox="1">
            <a:spLocks noGrp="1"/>
          </p:cNvSpPr>
          <p:nvPr>
            <p:ph type="ctrTitle"/>
          </p:nvPr>
        </p:nvSpPr>
        <p:spPr>
          <a:xfrm>
            <a:off x="1524000" y="1122363"/>
            <a:ext cx="9144000" cy="2387600"/>
          </a:xfrm>
          <a:prstGeom prst="rect">
            <a:avLst/>
          </a:prstGeom>
          <a:noFill/>
          <a:ln>
            <a:noFill/>
          </a:ln>
        </p:spPr>
        <p:txBody>
          <a:bodyPr spcFirstLastPara="1" wrap="square" lIns="91425" tIns="45700" rIns="91425" bIns="45700" anchor="b" anchorCtr="0">
            <a:noAutofit/>
          </a:bodyPr>
          <a:lstStyle>
            <a:lvl1pPr marR="0" lvl="0" algn="ctr"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0" name="Google Shape;20;p3"/>
          <p:cNvSpPr txBox="1">
            <a:spLocks noGrp="1"/>
          </p:cNvSpPr>
          <p:nvPr>
            <p:ph type="subTitle" idx="1"/>
          </p:nvPr>
        </p:nvSpPr>
        <p:spPr>
          <a:xfrm>
            <a:off x="1524000" y="3602038"/>
            <a:ext cx="9144000" cy="1655762"/>
          </a:xfrm>
          <a:prstGeom prst="rect">
            <a:avLst/>
          </a:prstGeom>
          <a:noFill/>
          <a:ln>
            <a:noFill/>
          </a:ln>
        </p:spPr>
        <p:txBody>
          <a:bodyPr spcFirstLastPara="1" wrap="square" lIns="91425" tIns="45700" rIns="91425" bIns="45700" anchor="t" anchorCtr="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3" name="Google Shape;23;p4"/>
          <p:cNvSpPr txBox="1">
            <a:spLocks noGrp="1"/>
          </p:cNvSpPr>
          <p:nvPr>
            <p:ph type="body" idx="1"/>
          </p:nvPr>
        </p:nvSpPr>
        <p:spPr>
          <a:xfrm>
            <a:off x="677271" y="1191757"/>
            <a:ext cx="11004446" cy="479500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4"/>
        <p:cNvGrpSpPr/>
        <p:nvPr/>
      </p:nvGrpSpPr>
      <p:grpSpPr>
        <a:xfrm>
          <a:off x="0" y="0"/>
          <a:ext cx="0" cy="0"/>
          <a:chOff x="0" y="0"/>
          <a:chExt cx="0" cy="0"/>
        </a:xfrm>
      </p:grpSpPr>
      <p:sp>
        <p:nvSpPr>
          <p:cNvPr id="25" name="Google Shape;25;p5"/>
          <p:cNvSpPr/>
          <p:nvPr/>
        </p:nvSpPr>
        <p:spPr>
          <a:xfrm>
            <a:off x="0" y="0"/>
            <a:ext cx="12192000" cy="6858000"/>
          </a:xfrm>
          <a:prstGeom prst="rect">
            <a:avLst/>
          </a:prstGeom>
          <a:solidFill>
            <a:schemeClr val="lt1"/>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b="0" i="0" u="none" strike="noStrike" cap="none">
              <a:solidFill>
                <a:schemeClr val="lt1"/>
              </a:solidFill>
              <a:latin typeface="Calibri"/>
              <a:ea typeface="Calibri"/>
              <a:cs typeface="Calibri"/>
              <a:sym typeface="Calibri"/>
            </a:endParaRPr>
          </a:p>
        </p:txBody>
      </p:sp>
      <p:sp>
        <p:nvSpPr>
          <p:cNvPr id="26" name="Google Shape;26;p5"/>
          <p:cNvSpPr txBox="1">
            <a:spLocks noGrp="1"/>
          </p:cNvSpPr>
          <p:nvPr>
            <p:ph type="title"/>
          </p:nvPr>
        </p:nvSpPr>
        <p:spPr>
          <a:xfrm>
            <a:off x="831850" y="1709738"/>
            <a:ext cx="10515600" cy="2852737"/>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6000"/>
              <a:buFont typeface="Calibri"/>
              <a:buNone/>
              <a:defRPr sz="60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7" name="Google Shape;27;p5"/>
          <p:cNvSpPr txBox="1">
            <a:spLocks noGrp="1"/>
          </p:cNvSpPr>
          <p:nvPr>
            <p:ph type="body" idx="1"/>
          </p:nvPr>
        </p:nvSpPr>
        <p:spPr>
          <a:xfrm>
            <a:off x="831850" y="4589463"/>
            <a:ext cx="10515600" cy="1500187"/>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rgbClr val="888888"/>
              </a:buClr>
              <a:buSzPts val="2400"/>
              <a:buNone/>
              <a:defRPr sz="2400">
                <a:solidFill>
                  <a:srgbClr val="888888"/>
                </a:solidFill>
              </a:defRPr>
            </a:lvl1pPr>
            <a:lvl2pPr marL="914400" lvl="1" indent="-228600" algn="l">
              <a:lnSpc>
                <a:spcPct val="90000"/>
              </a:lnSpc>
              <a:spcBef>
                <a:spcPts val="500"/>
              </a:spcBef>
              <a:spcAft>
                <a:spcPts val="0"/>
              </a:spcAft>
              <a:buClr>
                <a:srgbClr val="888888"/>
              </a:buClr>
              <a:buSzPts val="2000"/>
              <a:buNone/>
              <a:defRPr sz="2000">
                <a:solidFill>
                  <a:srgbClr val="888888"/>
                </a:solidFill>
              </a:defRPr>
            </a:lvl2pPr>
            <a:lvl3pPr marL="1371600" lvl="2" indent="-228600" algn="l">
              <a:lnSpc>
                <a:spcPct val="90000"/>
              </a:lnSpc>
              <a:spcBef>
                <a:spcPts val="500"/>
              </a:spcBef>
              <a:spcAft>
                <a:spcPts val="0"/>
              </a:spcAft>
              <a:buClr>
                <a:srgbClr val="888888"/>
              </a:buClr>
              <a:buSzPts val="1800"/>
              <a:buNone/>
              <a:defRPr sz="1800">
                <a:solidFill>
                  <a:srgbClr val="888888"/>
                </a:solidFill>
              </a:defRPr>
            </a:lvl3pPr>
            <a:lvl4pPr marL="1828800" lvl="3" indent="-228600" algn="l">
              <a:lnSpc>
                <a:spcPct val="90000"/>
              </a:lnSpc>
              <a:spcBef>
                <a:spcPts val="500"/>
              </a:spcBef>
              <a:spcAft>
                <a:spcPts val="0"/>
              </a:spcAft>
              <a:buClr>
                <a:srgbClr val="888888"/>
              </a:buClr>
              <a:buSzPts val="1600"/>
              <a:buNone/>
              <a:defRPr sz="1600">
                <a:solidFill>
                  <a:srgbClr val="888888"/>
                </a:solidFill>
              </a:defRPr>
            </a:lvl4pPr>
            <a:lvl5pPr marL="2286000" lvl="4" indent="-228600" algn="l">
              <a:lnSpc>
                <a:spcPct val="90000"/>
              </a:lnSpc>
              <a:spcBef>
                <a:spcPts val="500"/>
              </a:spcBef>
              <a:spcAft>
                <a:spcPts val="0"/>
              </a:spcAft>
              <a:buClr>
                <a:srgbClr val="888888"/>
              </a:buClr>
              <a:buSzPts val="1600"/>
              <a:buNone/>
              <a:defRPr sz="1600">
                <a:solidFill>
                  <a:srgbClr val="888888"/>
                </a:solidFill>
              </a:defRPr>
            </a:lvl5pPr>
            <a:lvl6pPr marL="2743200" lvl="5" indent="-228600" algn="l">
              <a:lnSpc>
                <a:spcPct val="90000"/>
              </a:lnSpc>
              <a:spcBef>
                <a:spcPts val="500"/>
              </a:spcBef>
              <a:spcAft>
                <a:spcPts val="0"/>
              </a:spcAft>
              <a:buClr>
                <a:srgbClr val="888888"/>
              </a:buClr>
              <a:buSzPts val="1600"/>
              <a:buNone/>
              <a:defRPr sz="1600">
                <a:solidFill>
                  <a:srgbClr val="888888"/>
                </a:solidFill>
              </a:defRPr>
            </a:lvl6pPr>
            <a:lvl7pPr marL="3200400" lvl="6" indent="-228600" algn="l">
              <a:lnSpc>
                <a:spcPct val="90000"/>
              </a:lnSpc>
              <a:spcBef>
                <a:spcPts val="500"/>
              </a:spcBef>
              <a:spcAft>
                <a:spcPts val="0"/>
              </a:spcAft>
              <a:buClr>
                <a:srgbClr val="888888"/>
              </a:buClr>
              <a:buSzPts val="1600"/>
              <a:buNone/>
              <a:defRPr sz="1600">
                <a:solidFill>
                  <a:srgbClr val="888888"/>
                </a:solidFill>
              </a:defRPr>
            </a:lvl7pPr>
            <a:lvl8pPr marL="3657600" lvl="7" indent="-228600" algn="l">
              <a:lnSpc>
                <a:spcPct val="90000"/>
              </a:lnSpc>
              <a:spcBef>
                <a:spcPts val="500"/>
              </a:spcBef>
              <a:spcAft>
                <a:spcPts val="0"/>
              </a:spcAft>
              <a:buClr>
                <a:srgbClr val="888888"/>
              </a:buClr>
              <a:buSzPts val="1600"/>
              <a:buNone/>
              <a:defRPr sz="1600">
                <a:solidFill>
                  <a:srgbClr val="888888"/>
                </a:solidFill>
              </a:defRPr>
            </a:lvl8pPr>
            <a:lvl9pPr marL="4114800" lvl="8" indent="-228600" algn="l">
              <a:lnSpc>
                <a:spcPct val="90000"/>
              </a:lnSpc>
              <a:spcBef>
                <a:spcPts val="500"/>
              </a:spcBef>
              <a:spcAft>
                <a:spcPts val="0"/>
              </a:spcAft>
              <a:buClr>
                <a:srgbClr val="888888"/>
              </a:buClr>
              <a:buSzPts val="1600"/>
              <a:buNone/>
              <a:defRPr sz="1600">
                <a:solidFill>
                  <a:srgbClr val="888888"/>
                </a:solidFill>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8"/>
        <p:cNvGrpSpPr/>
        <p:nvPr/>
      </p:nvGrpSpPr>
      <p:grpSpPr>
        <a:xfrm>
          <a:off x="0" y="0"/>
          <a:ext cx="0" cy="0"/>
          <a:chOff x="0" y="0"/>
          <a:chExt cx="0" cy="0"/>
        </a:xfrm>
      </p:grpSpPr>
      <p:sp>
        <p:nvSpPr>
          <p:cNvPr id="29" name="Google Shape;29;p6"/>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0" name="Google Shape;30;p6"/>
          <p:cNvSpPr txBox="1">
            <a:spLocks noGrp="1"/>
          </p:cNvSpPr>
          <p:nvPr>
            <p:ph type="body" idx="1"/>
          </p:nvPr>
        </p:nvSpPr>
        <p:spPr>
          <a:xfrm>
            <a:off x="838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1" name="Google Shape;31;p6"/>
          <p:cNvSpPr txBox="1">
            <a:spLocks noGrp="1"/>
          </p:cNvSpPr>
          <p:nvPr>
            <p:ph type="body" idx="2"/>
          </p:nvPr>
        </p:nvSpPr>
        <p:spPr>
          <a:xfrm>
            <a:off x="6172200" y="1825625"/>
            <a:ext cx="5181600" cy="435133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2"/>
        <p:cNvGrpSpPr/>
        <p:nvPr/>
      </p:nvGrpSpPr>
      <p:grpSpPr>
        <a:xfrm>
          <a:off x="0" y="0"/>
          <a:ext cx="0" cy="0"/>
          <a:chOff x="0" y="0"/>
          <a:chExt cx="0" cy="0"/>
        </a:xfrm>
      </p:grpSpPr>
      <p:sp>
        <p:nvSpPr>
          <p:cNvPr id="33" name="Google Shape;33;p7"/>
          <p:cNvSpPr txBox="1">
            <a:spLocks noGrp="1"/>
          </p:cNvSpPr>
          <p:nvPr>
            <p:ph type="title"/>
          </p:nvPr>
        </p:nvSpPr>
        <p:spPr>
          <a:xfrm>
            <a:off x="839788"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34" name="Google Shape;34;p7"/>
          <p:cNvSpPr txBox="1">
            <a:spLocks noGrp="1"/>
          </p:cNvSpPr>
          <p:nvPr>
            <p:ph type="body" idx="1"/>
          </p:nvPr>
        </p:nvSpPr>
        <p:spPr>
          <a:xfrm>
            <a:off x="839788" y="1681163"/>
            <a:ext cx="5157787"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5" name="Google Shape;35;p7"/>
          <p:cNvSpPr txBox="1">
            <a:spLocks noGrp="1"/>
          </p:cNvSpPr>
          <p:nvPr>
            <p:ph type="body" idx="2"/>
          </p:nvPr>
        </p:nvSpPr>
        <p:spPr>
          <a:xfrm>
            <a:off x="839788" y="2505075"/>
            <a:ext cx="5157787"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
        <p:nvSpPr>
          <p:cNvPr id="36" name="Google Shape;36;p7"/>
          <p:cNvSpPr txBox="1">
            <a:spLocks noGrp="1"/>
          </p:cNvSpPr>
          <p:nvPr>
            <p:ph type="body" idx="3"/>
          </p:nvPr>
        </p:nvSpPr>
        <p:spPr>
          <a:xfrm>
            <a:off x="6172200" y="1681163"/>
            <a:ext cx="5183188" cy="823912"/>
          </a:xfrm>
          <a:prstGeom prst="rect">
            <a:avLst/>
          </a:prstGeom>
          <a:noFill/>
          <a:ln>
            <a:noFill/>
          </a:ln>
        </p:spPr>
        <p:txBody>
          <a:bodyPr spcFirstLastPara="1" wrap="square" lIns="91425" tIns="45700" rIns="91425" bIns="45700" anchor="b" anchorCtr="0">
            <a:normAutofit/>
          </a:bodyPr>
          <a:lstStyle>
            <a:lvl1pPr marL="457200" lvl="0" indent="-228600" algn="l">
              <a:lnSpc>
                <a:spcPct val="90000"/>
              </a:lnSpc>
              <a:spcBef>
                <a:spcPts val="1000"/>
              </a:spcBef>
              <a:spcAft>
                <a:spcPts val="0"/>
              </a:spcAft>
              <a:buClr>
                <a:schemeClr val="dk1"/>
              </a:buClr>
              <a:buSzPts val="2400"/>
              <a:buNone/>
              <a:defRPr sz="2400" b="1"/>
            </a:lvl1pPr>
            <a:lvl2pPr marL="914400" lvl="1" indent="-228600" algn="l">
              <a:lnSpc>
                <a:spcPct val="90000"/>
              </a:lnSpc>
              <a:spcBef>
                <a:spcPts val="500"/>
              </a:spcBef>
              <a:spcAft>
                <a:spcPts val="0"/>
              </a:spcAft>
              <a:buClr>
                <a:schemeClr val="dk1"/>
              </a:buClr>
              <a:buSzPts val="2000"/>
              <a:buNone/>
              <a:defRPr sz="2000" b="1"/>
            </a:lvl2pPr>
            <a:lvl3pPr marL="1371600" lvl="2" indent="-228600" algn="l">
              <a:lnSpc>
                <a:spcPct val="90000"/>
              </a:lnSpc>
              <a:spcBef>
                <a:spcPts val="500"/>
              </a:spcBef>
              <a:spcAft>
                <a:spcPts val="0"/>
              </a:spcAft>
              <a:buClr>
                <a:schemeClr val="dk1"/>
              </a:buClr>
              <a:buSzPts val="1800"/>
              <a:buNone/>
              <a:defRPr sz="1800" b="1"/>
            </a:lvl3pPr>
            <a:lvl4pPr marL="1828800" lvl="3" indent="-228600" algn="l">
              <a:lnSpc>
                <a:spcPct val="90000"/>
              </a:lnSpc>
              <a:spcBef>
                <a:spcPts val="500"/>
              </a:spcBef>
              <a:spcAft>
                <a:spcPts val="0"/>
              </a:spcAft>
              <a:buClr>
                <a:schemeClr val="dk1"/>
              </a:buClr>
              <a:buSzPts val="1600"/>
              <a:buNone/>
              <a:defRPr sz="1600" b="1"/>
            </a:lvl4pPr>
            <a:lvl5pPr marL="2286000" lvl="4" indent="-228600" algn="l">
              <a:lnSpc>
                <a:spcPct val="90000"/>
              </a:lnSpc>
              <a:spcBef>
                <a:spcPts val="500"/>
              </a:spcBef>
              <a:spcAft>
                <a:spcPts val="0"/>
              </a:spcAft>
              <a:buClr>
                <a:schemeClr val="dk1"/>
              </a:buClr>
              <a:buSzPts val="1600"/>
              <a:buNone/>
              <a:defRPr sz="1600" b="1"/>
            </a:lvl5pPr>
            <a:lvl6pPr marL="2743200" lvl="5" indent="-228600" algn="l">
              <a:lnSpc>
                <a:spcPct val="90000"/>
              </a:lnSpc>
              <a:spcBef>
                <a:spcPts val="500"/>
              </a:spcBef>
              <a:spcAft>
                <a:spcPts val="0"/>
              </a:spcAft>
              <a:buClr>
                <a:schemeClr val="dk1"/>
              </a:buClr>
              <a:buSzPts val="1600"/>
              <a:buNone/>
              <a:defRPr sz="1600" b="1"/>
            </a:lvl6pPr>
            <a:lvl7pPr marL="3200400" lvl="6" indent="-228600" algn="l">
              <a:lnSpc>
                <a:spcPct val="90000"/>
              </a:lnSpc>
              <a:spcBef>
                <a:spcPts val="500"/>
              </a:spcBef>
              <a:spcAft>
                <a:spcPts val="0"/>
              </a:spcAft>
              <a:buClr>
                <a:schemeClr val="dk1"/>
              </a:buClr>
              <a:buSzPts val="1600"/>
              <a:buNone/>
              <a:defRPr sz="1600" b="1"/>
            </a:lvl7pPr>
            <a:lvl8pPr marL="3657600" lvl="7" indent="-228600" algn="l">
              <a:lnSpc>
                <a:spcPct val="90000"/>
              </a:lnSpc>
              <a:spcBef>
                <a:spcPts val="500"/>
              </a:spcBef>
              <a:spcAft>
                <a:spcPts val="0"/>
              </a:spcAft>
              <a:buClr>
                <a:schemeClr val="dk1"/>
              </a:buClr>
              <a:buSzPts val="1600"/>
              <a:buNone/>
              <a:defRPr sz="1600" b="1"/>
            </a:lvl8pPr>
            <a:lvl9pPr marL="4114800" lvl="8" indent="-228600" algn="l">
              <a:lnSpc>
                <a:spcPct val="90000"/>
              </a:lnSpc>
              <a:spcBef>
                <a:spcPts val="500"/>
              </a:spcBef>
              <a:spcAft>
                <a:spcPts val="0"/>
              </a:spcAft>
              <a:buClr>
                <a:schemeClr val="dk1"/>
              </a:buClr>
              <a:buSzPts val="1600"/>
              <a:buNone/>
              <a:defRPr sz="1600" b="1"/>
            </a:lvl9pPr>
          </a:lstStyle>
          <a:p>
            <a:endParaRPr/>
          </a:p>
        </p:txBody>
      </p:sp>
      <p:sp>
        <p:nvSpPr>
          <p:cNvPr id="37" name="Google Shape;37;p7"/>
          <p:cNvSpPr txBox="1">
            <a:spLocks noGrp="1"/>
          </p:cNvSpPr>
          <p:nvPr>
            <p:ph type="body" idx="4"/>
          </p:nvPr>
        </p:nvSpPr>
        <p:spPr>
          <a:xfrm>
            <a:off x="6172200" y="2505075"/>
            <a:ext cx="5183188" cy="3684588"/>
          </a:xfrm>
          <a:prstGeom prst="rect">
            <a:avLst/>
          </a:prstGeom>
          <a:noFill/>
          <a:ln>
            <a:noFill/>
          </a:ln>
        </p:spPr>
        <p:txBody>
          <a:bodyPr spcFirstLastPara="1" wrap="square" lIns="91425" tIns="45700" rIns="91425" bIns="45700" anchor="t" anchorCtr="0">
            <a:normAutofit/>
          </a:bodyPr>
          <a:lstStyle>
            <a:lvl1pPr marL="457200" lvl="0" indent="-342900" algn="l">
              <a:lnSpc>
                <a:spcPct val="90000"/>
              </a:lnSpc>
              <a:spcBef>
                <a:spcPts val="1000"/>
              </a:spcBef>
              <a:spcAft>
                <a:spcPts val="0"/>
              </a:spcAft>
              <a:buClr>
                <a:schemeClr val="dk1"/>
              </a:buClr>
              <a:buSzPts val="1800"/>
              <a:buChar char="•"/>
              <a:defRPr/>
            </a:lvl1pPr>
            <a:lvl2pPr marL="914400" lvl="1" indent="-342900" algn="l">
              <a:lnSpc>
                <a:spcPct val="90000"/>
              </a:lnSpc>
              <a:spcBef>
                <a:spcPts val="500"/>
              </a:spcBef>
              <a:spcAft>
                <a:spcPts val="0"/>
              </a:spcAft>
              <a:buClr>
                <a:schemeClr val="dk1"/>
              </a:buClr>
              <a:buSzPts val="1800"/>
              <a:buChar char="•"/>
              <a:defRPr/>
            </a:lvl2pPr>
            <a:lvl3pPr marL="1371600" lvl="2" indent="-342900" algn="l">
              <a:lnSpc>
                <a:spcPct val="90000"/>
              </a:lnSpc>
              <a:spcBef>
                <a:spcPts val="500"/>
              </a:spcBef>
              <a:spcAft>
                <a:spcPts val="0"/>
              </a:spcAft>
              <a:buClr>
                <a:schemeClr val="dk1"/>
              </a:buClr>
              <a:buSzPts val="1800"/>
              <a:buChar char="•"/>
              <a:defRPr/>
            </a:lvl3pPr>
            <a:lvl4pPr marL="1828800" lvl="3" indent="-342900" algn="l">
              <a:lnSpc>
                <a:spcPct val="90000"/>
              </a:lnSpc>
              <a:spcBef>
                <a:spcPts val="500"/>
              </a:spcBef>
              <a:spcAft>
                <a:spcPts val="0"/>
              </a:spcAft>
              <a:buClr>
                <a:schemeClr val="dk1"/>
              </a:buClr>
              <a:buSzPts val="1800"/>
              <a:buChar char="•"/>
              <a:defRPr/>
            </a:lvl4pPr>
            <a:lvl5pPr marL="2286000" lvl="4" indent="-342900" algn="l">
              <a:lnSpc>
                <a:spcPct val="90000"/>
              </a:lnSpc>
              <a:spcBef>
                <a:spcPts val="500"/>
              </a:spcBef>
              <a:spcAft>
                <a:spcPts val="0"/>
              </a:spcAft>
              <a:buClr>
                <a:schemeClr val="dk1"/>
              </a:buClr>
              <a:buSzPts val="1800"/>
              <a:buChar char="•"/>
              <a:defRPr/>
            </a:lvl5pPr>
            <a:lvl6pPr marL="2743200" lvl="5" indent="-342900" algn="l">
              <a:lnSpc>
                <a:spcPct val="90000"/>
              </a:lnSpc>
              <a:spcBef>
                <a:spcPts val="500"/>
              </a:spcBef>
              <a:spcAft>
                <a:spcPts val="0"/>
              </a:spcAft>
              <a:buClr>
                <a:schemeClr val="dk1"/>
              </a:buClr>
              <a:buSzPts val="1800"/>
              <a:buChar char="•"/>
              <a:defRPr/>
            </a:lvl6pPr>
            <a:lvl7pPr marL="3200400" lvl="6" indent="-342900" algn="l">
              <a:lnSpc>
                <a:spcPct val="90000"/>
              </a:lnSpc>
              <a:spcBef>
                <a:spcPts val="500"/>
              </a:spcBef>
              <a:spcAft>
                <a:spcPts val="0"/>
              </a:spcAft>
              <a:buClr>
                <a:schemeClr val="dk1"/>
              </a:buClr>
              <a:buSzPts val="1800"/>
              <a:buChar char="•"/>
              <a:defRPr/>
            </a:lvl7pPr>
            <a:lvl8pPr marL="3657600" lvl="7" indent="-342900" algn="l">
              <a:lnSpc>
                <a:spcPct val="90000"/>
              </a:lnSpc>
              <a:spcBef>
                <a:spcPts val="500"/>
              </a:spcBef>
              <a:spcAft>
                <a:spcPts val="0"/>
              </a:spcAft>
              <a:buClr>
                <a:schemeClr val="dk1"/>
              </a:buClr>
              <a:buSzPts val="1800"/>
              <a:buChar char="•"/>
              <a:defRPr/>
            </a:lvl8pPr>
            <a:lvl9pPr marL="4114800" lvl="8" indent="-342900" algn="l">
              <a:lnSpc>
                <a:spcPct val="90000"/>
              </a:lnSpc>
              <a:spcBef>
                <a:spcPts val="500"/>
              </a:spcBef>
              <a:spcAft>
                <a:spcPts val="0"/>
              </a:spcAft>
              <a:buClr>
                <a:schemeClr val="dk1"/>
              </a:buClr>
              <a:buSzPts val="1800"/>
              <a:buChar char="•"/>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8"/>
        <p:cNvGrpSpPr/>
        <p:nvPr/>
      </p:nvGrpSpPr>
      <p:grpSpPr>
        <a:xfrm>
          <a:off x="0" y="0"/>
          <a:ext cx="0" cy="0"/>
          <a:chOff x="0" y="0"/>
          <a:chExt cx="0" cy="0"/>
        </a:xfrm>
      </p:grpSpPr>
      <p:sp>
        <p:nvSpPr>
          <p:cNvPr id="39" name="Google Shape;39;p8"/>
          <p:cNvSpPr txBox="1">
            <a:spLocks noGrp="1"/>
          </p:cNvSpPr>
          <p:nvPr>
            <p:ph type="title"/>
          </p:nvPr>
        </p:nvSpPr>
        <p:spPr>
          <a:xfrm>
            <a:off x="838200" y="365125"/>
            <a:ext cx="10515600" cy="1325563"/>
          </a:xfrm>
          <a:prstGeom prst="rect">
            <a:avLst/>
          </a:prstGeom>
          <a:noFill/>
          <a:ln>
            <a:noFill/>
          </a:ln>
        </p:spPr>
        <p:txBody>
          <a:bodyPr spcFirstLastPara="1" wrap="square" lIns="91425" tIns="45700" rIns="91425" bIns="45700" anchor="t" anchorCtr="0">
            <a:noAutofit/>
          </a:bodyPr>
          <a:lstStyle>
            <a:lvl1pPr marR="0" lvl="0" algn="l" rtl="0">
              <a:lnSpc>
                <a:spcPct val="90000"/>
              </a:lnSpc>
              <a:spcBef>
                <a:spcPts val="0"/>
              </a:spcBef>
              <a:spcAft>
                <a:spcPts val="0"/>
              </a:spcAft>
              <a:buClr>
                <a:schemeClr val="dk1"/>
              </a:buClr>
              <a:buSzPts val="4400"/>
              <a:buFont typeface="Calibri"/>
              <a:buNone/>
              <a:defRPr sz="44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0"/>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41"/>
        <p:cNvGrpSpPr/>
        <p:nvPr/>
      </p:nvGrpSpPr>
      <p:grpSpPr>
        <a:xfrm>
          <a:off x="0" y="0"/>
          <a:ext cx="0" cy="0"/>
          <a:chOff x="0" y="0"/>
          <a:chExt cx="0" cy="0"/>
        </a:xfrm>
      </p:grpSpPr>
      <p:sp>
        <p:nvSpPr>
          <p:cNvPr id="42" name="Google Shape;42;p10"/>
          <p:cNvSpPr txBox="1">
            <a:spLocks noGrp="1"/>
          </p:cNvSpPr>
          <p:nvPr>
            <p:ph type="title"/>
          </p:nvPr>
        </p:nvSpPr>
        <p:spPr>
          <a:xfrm>
            <a:off x="839788" y="457200"/>
            <a:ext cx="3932237" cy="1600200"/>
          </a:xfrm>
          <a:prstGeom prst="rect">
            <a:avLst/>
          </a:prstGeom>
          <a:noFill/>
          <a:ln>
            <a:noFill/>
          </a:ln>
        </p:spPr>
        <p:txBody>
          <a:bodyPr spcFirstLastPara="1" wrap="square" lIns="91425" tIns="45700" rIns="91425" bIns="45700" anchor="b" anchorCtr="0">
            <a:noAutofit/>
          </a:bodyPr>
          <a:lstStyle>
            <a:lvl1pPr marR="0" lvl="0" algn="l" rtl="0">
              <a:lnSpc>
                <a:spcPct val="90000"/>
              </a:lnSpc>
              <a:spcBef>
                <a:spcPts val="0"/>
              </a:spcBef>
              <a:spcAft>
                <a:spcPts val="0"/>
              </a:spcAft>
              <a:buClr>
                <a:schemeClr val="dk1"/>
              </a:buClr>
              <a:buSzPts val="3200"/>
              <a:buFont typeface="Calibri"/>
              <a:buNone/>
              <a:defRPr sz="3200" b="0" i="0" u="none" strike="noStrike" cap="non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43" name="Google Shape;43;p10"/>
          <p:cNvSpPr txBox="1">
            <a:spLocks noGrp="1"/>
          </p:cNvSpPr>
          <p:nvPr>
            <p:ph type="body" idx="1"/>
          </p:nvPr>
        </p:nvSpPr>
        <p:spPr>
          <a:xfrm>
            <a:off x="5183188" y="987425"/>
            <a:ext cx="6172200" cy="4873625"/>
          </a:xfrm>
          <a:prstGeom prst="rect">
            <a:avLst/>
          </a:prstGeom>
          <a:noFill/>
          <a:ln>
            <a:noFill/>
          </a:ln>
        </p:spPr>
        <p:txBody>
          <a:bodyPr spcFirstLastPara="1" wrap="square" lIns="91425" tIns="45700" rIns="91425" bIns="45700" anchor="t" anchorCtr="0">
            <a:normAutofit/>
          </a:bodyPr>
          <a:lstStyle>
            <a:lvl1pPr marL="457200" lvl="0" indent="-431800" algn="l">
              <a:lnSpc>
                <a:spcPct val="90000"/>
              </a:lnSpc>
              <a:spcBef>
                <a:spcPts val="1000"/>
              </a:spcBef>
              <a:spcAft>
                <a:spcPts val="0"/>
              </a:spcAft>
              <a:buClr>
                <a:schemeClr val="dk1"/>
              </a:buClr>
              <a:buSzPts val="3200"/>
              <a:buChar char="•"/>
              <a:defRPr sz="3200"/>
            </a:lvl1pPr>
            <a:lvl2pPr marL="914400" lvl="1" indent="-406400" algn="l">
              <a:lnSpc>
                <a:spcPct val="90000"/>
              </a:lnSpc>
              <a:spcBef>
                <a:spcPts val="500"/>
              </a:spcBef>
              <a:spcAft>
                <a:spcPts val="0"/>
              </a:spcAft>
              <a:buClr>
                <a:schemeClr val="dk1"/>
              </a:buClr>
              <a:buSzPts val="2800"/>
              <a:buChar char="•"/>
              <a:defRPr sz="2800"/>
            </a:lvl2pPr>
            <a:lvl3pPr marL="1371600" lvl="2" indent="-381000" algn="l">
              <a:lnSpc>
                <a:spcPct val="90000"/>
              </a:lnSpc>
              <a:spcBef>
                <a:spcPts val="500"/>
              </a:spcBef>
              <a:spcAft>
                <a:spcPts val="0"/>
              </a:spcAft>
              <a:buClr>
                <a:schemeClr val="dk1"/>
              </a:buClr>
              <a:buSzPts val="2400"/>
              <a:buChar char="•"/>
              <a:defRPr sz="2400"/>
            </a:lvl3pPr>
            <a:lvl4pPr marL="1828800" lvl="3" indent="-355600" algn="l">
              <a:lnSpc>
                <a:spcPct val="90000"/>
              </a:lnSpc>
              <a:spcBef>
                <a:spcPts val="500"/>
              </a:spcBef>
              <a:spcAft>
                <a:spcPts val="0"/>
              </a:spcAft>
              <a:buClr>
                <a:schemeClr val="dk1"/>
              </a:buClr>
              <a:buSzPts val="2000"/>
              <a:buChar char="•"/>
              <a:defRPr sz="2000"/>
            </a:lvl4pPr>
            <a:lvl5pPr marL="2286000" lvl="4" indent="-355600" algn="l">
              <a:lnSpc>
                <a:spcPct val="90000"/>
              </a:lnSpc>
              <a:spcBef>
                <a:spcPts val="500"/>
              </a:spcBef>
              <a:spcAft>
                <a:spcPts val="0"/>
              </a:spcAft>
              <a:buClr>
                <a:schemeClr val="dk1"/>
              </a:buClr>
              <a:buSzPts val="2000"/>
              <a:buChar char="•"/>
              <a:defRPr sz="2000"/>
            </a:lvl5pPr>
            <a:lvl6pPr marL="2743200" lvl="5" indent="-355600" algn="l">
              <a:lnSpc>
                <a:spcPct val="90000"/>
              </a:lnSpc>
              <a:spcBef>
                <a:spcPts val="500"/>
              </a:spcBef>
              <a:spcAft>
                <a:spcPts val="0"/>
              </a:spcAft>
              <a:buClr>
                <a:schemeClr val="dk1"/>
              </a:buClr>
              <a:buSzPts val="2000"/>
              <a:buChar char="•"/>
              <a:defRPr sz="2000"/>
            </a:lvl6pPr>
            <a:lvl7pPr marL="3200400" lvl="6" indent="-355600" algn="l">
              <a:lnSpc>
                <a:spcPct val="90000"/>
              </a:lnSpc>
              <a:spcBef>
                <a:spcPts val="500"/>
              </a:spcBef>
              <a:spcAft>
                <a:spcPts val="0"/>
              </a:spcAft>
              <a:buClr>
                <a:schemeClr val="dk1"/>
              </a:buClr>
              <a:buSzPts val="2000"/>
              <a:buChar char="•"/>
              <a:defRPr sz="2000"/>
            </a:lvl7pPr>
            <a:lvl8pPr marL="3657600" lvl="7" indent="-355600" algn="l">
              <a:lnSpc>
                <a:spcPct val="90000"/>
              </a:lnSpc>
              <a:spcBef>
                <a:spcPts val="500"/>
              </a:spcBef>
              <a:spcAft>
                <a:spcPts val="0"/>
              </a:spcAft>
              <a:buClr>
                <a:schemeClr val="dk1"/>
              </a:buClr>
              <a:buSzPts val="2000"/>
              <a:buChar char="•"/>
              <a:defRPr sz="2000"/>
            </a:lvl8pPr>
            <a:lvl9pPr marL="4114800" lvl="8" indent="-355600" algn="l">
              <a:lnSpc>
                <a:spcPct val="90000"/>
              </a:lnSpc>
              <a:spcBef>
                <a:spcPts val="500"/>
              </a:spcBef>
              <a:spcAft>
                <a:spcPts val="0"/>
              </a:spcAft>
              <a:buClr>
                <a:schemeClr val="dk1"/>
              </a:buClr>
              <a:buSzPts val="2000"/>
              <a:buChar char="•"/>
              <a:defRPr sz="2000"/>
            </a:lvl9pPr>
          </a:lstStyle>
          <a:p>
            <a:endParaRPr/>
          </a:p>
        </p:txBody>
      </p:sp>
      <p:sp>
        <p:nvSpPr>
          <p:cNvPr id="44" name="Google Shape;44;p10"/>
          <p:cNvSpPr txBox="1">
            <a:spLocks noGrp="1"/>
          </p:cNvSpPr>
          <p:nvPr>
            <p:ph type="body" idx="2"/>
          </p:nvPr>
        </p:nvSpPr>
        <p:spPr>
          <a:xfrm>
            <a:off x="839788" y="2057400"/>
            <a:ext cx="3932237" cy="3811588"/>
          </a:xfrm>
          <a:prstGeom prst="rect">
            <a:avLst/>
          </a:prstGeom>
          <a:noFill/>
          <a:ln>
            <a:noFill/>
          </a:ln>
        </p:spPr>
        <p:txBody>
          <a:bodyPr spcFirstLastPara="1" wrap="square" lIns="91425" tIns="45700" rIns="91425" bIns="45700" anchor="t" anchorCtr="0">
            <a:normAutofit/>
          </a:bodyPr>
          <a:lstStyle>
            <a:lvl1pPr marL="457200" lvl="0" indent="-228600" algn="l">
              <a:lnSpc>
                <a:spcPct val="90000"/>
              </a:lnSpc>
              <a:spcBef>
                <a:spcPts val="1000"/>
              </a:spcBef>
              <a:spcAft>
                <a:spcPts val="0"/>
              </a:spcAft>
              <a:buClr>
                <a:schemeClr val="dk1"/>
              </a:buClr>
              <a:buSzPts val="1600"/>
              <a:buNone/>
              <a:defRPr sz="1600"/>
            </a:lvl1pPr>
            <a:lvl2pPr marL="914400" lvl="1" indent="-228600" algn="l">
              <a:lnSpc>
                <a:spcPct val="90000"/>
              </a:lnSpc>
              <a:spcBef>
                <a:spcPts val="500"/>
              </a:spcBef>
              <a:spcAft>
                <a:spcPts val="0"/>
              </a:spcAft>
              <a:buClr>
                <a:schemeClr val="dk1"/>
              </a:buClr>
              <a:buSzPts val="1400"/>
              <a:buNone/>
              <a:defRPr sz="1400"/>
            </a:lvl2pPr>
            <a:lvl3pPr marL="1371600" lvl="2" indent="-228600" algn="l">
              <a:lnSpc>
                <a:spcPct val="90000"/>
              </a:lnSpc>
              <a:spcBef>
                <a:spcPts val="500"/>
              </a:spcBef>
              <a:spcAft>
                <a:spcPts val="0"/>
              </a:spcAft>
              <a:buClr>
                <a:schemeClr val="dk1"/>
              </a:buClr>
              <a:buSzPts val="1200"/>
              <a:buNone/>
              <a:defRPr sz="1200"/>
            </a:lvl3pPr>
            <a:lvl4pPr marL="1828800" lvl="3" indent="-228600" algn="l">
              <a:lnSpc>
                <a:spcPct val="90000"/>
              </a:lnSpc>
              <a:spcBef>
                <a:spcPts val="500"/>
              </a:spcBef>
              <a:spcAft>
                <a:spcPts val="0"/>
              </a:spcAft>
              <a:buClr>
                <a:schemeClr val="dk1"/>
              </a:buClr>
              <a:buSzPts val="1000"/>
              <a:buNone/>
              <a:defRPr sz="1000"/>
            </a:lvl4pPr>
            <a:lvl5pPr marL="2286000" lvl="4" indent="-228600" algn="l">
              <a:lnSpc>
                <a:spcPct val="90000"/>
              </a:lnSpc>
              <a:spcBef>
                <a:spcPts val="500"/>
              </a:spcBef>
              <a:spcAft>
                <a:spcPts val="0"/>
              </a:spcAft>
              <a:buClr>
                <a:schemeClr val="dk1"/>
              </a:buClr>
              <a:buSzPts val="1000"/>
              <a:buNone/>
              <a:defRPr sz="1000"/>
            </a:lvl5pPr>
            <a:lvl6pPr marL="2743200" lvl="5" indent="-228600" algn="l">
              <a:lnSpc>
                <a:spcPct val="90000"/>
              </a:lnSpc>
              <a:spcBef>
                <a:spcPts val="500"/>
              </a:spcBef>
              <a:spcAft>
                <a:spcPts val="0"/>
              </a:spcAft>
              <a:buClr>
                <a:schemeClr val="dk1"/>
              </a:buClr>
              <a:buSzPts val="1000"/>
              <a:buNone/>
              <a:defRPr sz="1000"/>
            </a:lvl6pPr>
            <a:lvl7pPr marL="3200400" lvl="6" indent="-228600" algn="l">
              <a:lnSpc>
                <a:spcPct val="90000"/>
              </a:lnSpc>
              <a:spcBef>
                <a:spcPts val="500"/>
              </a:spcBef>
              <a:spcAft>
                <a:spcPts val="0"/>
              </a:spcAft>
              <a:buClr>
                <a:schemeClr val="dk1"/>
              </a:buClr>
              <a:buSzPts val="1000"/>
              <a:buNone/>
              <a:defRPr sz="1000"/>
            </a:lvl7pPr>
            <a:lvl8pPr marL="3657600" lvl="7" indent="-228600" algn="l">
              <a:lnSpc>
                <a:spcPct val="90000"/>
              </a:lnSpc>
              <a:spcBef>
                <a:spcPts val="500"/>
              </a:spcBef>
              <a:spcAft>
                <a:spcPts val="0"/>
              </a:spcAft>
              <a:buClr>
                <a:schemeClr val="dk1"/>
              </a:buClr>
              <a:buSzPts val="1000"/>
              <a:buNone/>
              <a:defRPr sz="1000"/>
            </a:lvl8pPr>
            <a:lvl9pPr marL="4114800" lvl="8" indent="-228600" algn="l">
              <a:lnSpc>
                <a:spcPct val="90000"/>
              </a:lnSpc>
              <a:spcBef>
                <a:spcPts val="500"/>
              </a:spcBef>
              <a:spcAft>
                <a:spcPts val="0"/>
              </a:spcAft>
              <a:buClr>
                <a:schemeClr val="dk1"/>
              </a:buClr>
              <a:buSzPts val="1000"/>
              <a:buNone/>
              <a:defRPr sz="1000"/>
            </a:lvl9pPr>
          </a:lstStyle>
          <a:p>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3.png"/><Relationship Id="rId2" Type="http://schemas.openxmlformats.org/officeDocument/2006/relationships/slideLayout" Target="../slideLayouts/slideLayout2.xml"/><Relationship Id="rId16" Type="http://schemas.openxmlformats.org/officeDocument/2006/relationships/image" Target="../media/image2.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pn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pic>
        <p:nvPicPr>
          <p:cNvPr id="6" name="Google Shape;6;p1"/>
          <p:cNvPicPr preferRelativeResize="0"/>
          <p:nvPr/>
        </p:nvPicPr>
        <p:blipFill rotWithShape="1">
          <a:blip r:embed="rId15">
            <a:alphaModFix/>
          </a:blip>
          <a:srcRect/>
          <a:stretch/>
        </p:blipFill>
        <p:spPr>
          <a:xfrm>
            <a:off x="1" y="5337544"/>
            <a:ext cx="12191994" cy="1548307"/>
          </a:xfrm>
          <a:prstGeom prst="rect">
            <a:avLst/>
          </a:prstGeom>
          <a:noFill/>
          <a:ln>
            <a:noFill/>
          </a:ln>
        </p:spPr>
      </p:pic>
      <p:sp>
        <p:nvSpPr>
          <p:cNvPr id="7" name="Google Shape;7;p1"/>
          <p:cNvSpPr/>
          <p:nvPr/>
        </p:nvSpPr>
        <p:spPr>
          <a:xfrm>
            <a:off x="0" y="0"/>
            <a:ext cx="12192000" cy="365125"/>
          </a:xfrm>
          <a:prstGeom prst="rect">
            <a:avLst/>
          </a:prstGeom>
          <a:gradFill>
            <a:gsLst>
              <a:gs pos="0">
                <a:srgbClr val="47BDAE"/>
              </a:gs>
              <a:gs pos="5000">
                <a:srgbClr val="47BDAE"/>
              </a:gs>
              <a:gs pos="58999">
                <a:srgbClr val="25B9ED"/>
              </a:gs>
              <a:gs pos="100000">
                <a:srgbClr val="FFFFFF"/>
              </a:gs>
            </a:gsLst>
            <a:lin ang="10800000" scaled="0"/>
          </a:gradFill>
          <a:ln>
            <a:noFill/>
          </a:ln>
        </p:spPr>
        <p:txBody>
          <a:bodyPr spcFirstLastPara="1" wrap="square" lIns="91425" tIns="45700" rIns="91425" bIns="45700" anchor="ctr" anchorCtr="0">
            <a:noAutofit/>
          </a:bodyPr>
          <a:lstStyle/>
          <a:p>
            <a:pPr marL="0" marR="0" lvl="0" indent="0" algn="r" rtl="0">
              <a:spcBef>
                <a:spcPts val="0"/>
              </a:spcBef>
              <a:spcAft>
                <a:spcPts val="0"/>
              </a:spcAft>
              <a:buNone/>
            </a:pPr>
            <a:endParaRPr sz="2000" b="1" i="1" u="none" strike="noStrike" cap="none">
              <a:solidFill>
                <a:srgbClr val="BFBFBF"/>
              </a:solidFill>
              <a:latin typeface="Calibri"/>
              <a:ea typeface="Calibri"/>
              <a:cs typeface="Calibri"/>
              <a:sym typeface="Calibri"/>
            </a:endParaRPr>
          </a:p>
        </p:txBody>
      </p:sp>
      <p:sp>
        <p:nvSpPr>
          <p:cNvPr id="8" name="Google Shape;8;p1"/>
          <p:cNvSpPr txBox="1">
            <a:spLocks noGrp="1"/>
          </p:cNvSpPr>
          <p:nvPr>
            <p:ph type="body" idx="1"/>
          </p:nvPr>
        </p:nvSpPr>
        <p:spPr>
          <a:xfrm>
            <a:off x="677271" y="1191757"/>
            <a:ext cx="11004446" cy="4795008"/>
          </a:xfrm>
          <a:prstGeom prst="rect">
            <a:avLst/>
          </a:prstGeom>
          <a:noFill/>
          <a:ln>
            <a:noFill/>
          </a:ln>
        </p:spPr>
        <p:txBody>
          <a:bodyPr spcFirstLastPara="1" wrap="square" lIns="91425" tIns="45700" rIns="91425" bIns="45700" anchor="t" anchorCtr="0">
            <a:normAutofit/>
          </a:bodyPr>
          <a:lstStyle>
            <a:lvl1pPr marL="457200" marR="0" lvl="0" indent="-406400" algn="l" rtl="0">
              <a:lnSpc>
                <a:spcPct val="90000"/>
              </a:lnSpc>
              <a:spcBef>
                <a:spcPts val="1000"/>
              </a:spcBef>
              <a:spcAft>
                <a:spcPts val="0"/>
              </a:spcAft>
              <a:buClr>
                <a:schemeClr val="dk1"/>
              </a:buClr>
              <a:buSzPts val="2800"/>
              <a:buFont typeface="Arial"/>
              <a:buChar char="•"/>
              <a:defRPr sz="2800" b="0" i="0" u="none" strike="noStrike" cap="none">
                <a:solidFill>
                  <a:schemeClr val="dk1"/>
                </a:solidFill>
                <a:latin typeface="Calibri"/>
                <a:ea typeface="Calibri"/>
                <a:cs typeface="Calibri"/>
                <a:sym typeface="Calibri"/>
              </a:defRPr>
            </a:lvl1pPr>
            <a:lvl2pPr marL="914400" marR="0" lvl="1" indent="-381000" algn="l" rtl="0">
              <a:lnSpc>
                <a:spcPct val="90000"/>
              </a:lnSpc>
              <a:spcBef>
                <a:spcPts val="500"/>
              </a:spcBef>
              <a:spcAft>
                <a:spcPts val="0"/>
              </a:spcAft>
              <a:buClr>
                <a:schemeClr val="dk1"/>
              </a:buClr>
              <a:buSzPts val="2400"/>
              <a:buFont typeface="Arial"/>
              <a:buChar char="•"/>
              <a:defRPr sz="2400" b="0" i="0" u="none" strike="noStrike" cap="none">
                <a:solidFill>
                  <a:schemeClr val="dk1"/>
                </a:solidFill>
                <a:latin typeface="Calibri"/>
                <a:ea typeface="Calibri"/>
                <a:cs typeface="Calibri"/>
                <a:sym typeface="Calibri"/>
              </a:defRPr>
            </a:lvl2pPr>
            <a:lvl3pPr marL="1371600" marR="0" lvl="2" indent="-355600" algn="l" rtl="0">
              <a:lnSpc>
                <a:spcPct val="90000"/>
              </a:lnSpc>
              <a:spcBef>
                <a:spcPts val="5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3pPr>
            <a:lvl4pPr marL="1828800" marR="0" lvl="3"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4pPr>
            <a:lvl5pPr marL="2286000" marR="0" lvl="4"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5pPr>
            <a:lvl6pPr marL="2743200" marR="0" lvl="5"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6pPr>
            <a:lvl7pPr marL="3200400" marR="0" lvl="6"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7pPr>
            <a:lvl8pPr marL="3657600" marR="0" lvl="7"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8pPr>
            <a:lvl9pPr marL="4114800" marR="0" lvl="8" indent="-342900" algn="l" rtl="0">
              <a:lnSpc>
                <a:spcPct val="90000"/>
              </a:lnSpc>
              <a:spcBef>
                <a:spcPts val="500"/>
              </a:spcBef>
              <a:spcAft>
                <a:spcPts val="0"/>
              </a:spcAft>
              <a:buClr>
                <a:schemeClr val="dk1"/>
              </a:buClr>
              <a:buSzPts val="1800"/>
              <a:buFont typeface="Arial"/>
              <a:buChar char="•"/>
              <a:defRPr sz="1800" b="0" i="0" u="none" strike="noStrike" cap="none">
                <a:solidFill>
                  <a:schemeClr val="dk1"/>
                </a:solidFill>
                <a:latin typeface="Calibri"/>
                <a:ea typeface="Calibri"/>
                <a:cs typeface="Calibri"/>
                <a:sym typeface="Calibri"/>
              </a:defRPr>
            </a:lvl9pPr>
          </a:lstStyle>
          <a:p>
            <a:endParaRPr/>
          </a:p>
        </p:txBody>
      </p:sp>
      <p:pic>
        <p:nvPicPr>
          <p:cNvPr id="9" name="Google Shape;9;p1" descr="LTIMindtree logo in transparent PNG and vectorized SVG formats"/>
          <p:cNvPicPr preferRelativeResize="0"/>
          <p:nvPr/>
        </p:nvPicPr>
        <p:blipFill rotWithShape="1">
          <a:blip r:embed="rId16">
            <a:alphaModFix/>
          </a:blip>
          <a:srcRect/>
          <a:stretch/>
        </p:blipFill>
        <p:spPr>
          <a:xfrm>
            <a:off x="10545387" y="6562429"/>
            <a:ext cx="1541059" cy="295571"/>
          </a:xfrm>
          <a:prstGeom prst="rect">
            <a:avLst/>
          </a:prstGeom>
          <a:noFill/>
          <a:ln>
            <a:noFill/>
          </a:ln>
        </p:spPr>
      </p:pic>
      <p:sp>
        <p:nvSpPr>
          <p:cNvPr id="10" name="Google Shape;10;p1"/>
          <p:cNvSpPr txBox="1"/>
          <p:nvPr/>
        </p:nvSpPr>
        <p:spPr>
          <a:xfrm>
            <a:off x="221274" y="88514"/>
            <a:ext cx="8176583" cy="1103242"/>
          </a:xfrm>
          <a:prstGeom prst="rect">
            <a:avLst/>
          </a:prstGeom>
          <a:noFill/>
          <a:ln>
            <a:noFill/>
          </a:ln>
        </p:spPr>
        <p:txBody>
          <a:bodyPr spcFirstLastPara="1" wrap="square" lIns="91425" tIns="45700" rIns="91425" bIns="45700" anchor="ctr" anchorCtr="0">
            <a:normAutofit/>
          </a:bodyPr>
          <a:lstStyle/>
          <a:p>
            <a:pPr marL="0" marR="0" lvl="0" indent="0" algn="l" rtl="0">
              <a:lnSpc>
                <a:spcPct val="90000"/>
              </a:lnSpc>
              <a:spcBef>
                <a:spcPts val="0"/>
              </a:spcBef>
              <a:spcAft>
                <a:spcPts val="0"/>
              </a:spcAft>
              <a:buClr>
                <a:schemeClr val="dk1"/>
              </a:buClr>
              <a:buSzPts val="4400"/>
              <a:buFont typeface="Calibri"/>
              <a:buNone/>
            </a:pPr>
            <a:endParaRPr sz="4400" b="0" i="0" u="none" strike="noStrike" cap="none">
              <a:solidFill>
                <a:schemeClr val="dk1"/>
              </a:solidFill>
              <a:latin typeface="Calibri"/>
              <a:ea typeface="Calibri"/>
              <a:cs typeface="Calibri"/>
              <a:sym typeface="Calibri"/>
            </a:endParaRPr>
          </a:p>
        </p:txBody>
      </p:sp>
      <p:sp>
        <p:nvSpPr>
          <p:cNvPr id="11" name="Google Shape;11;p1"/>
          <p:cNvSpPr txBox="1"/>
          <p:nvPr/>
        </p:nvSpPr>
        <p:spPr>
          <a:xfrm>
            <a:off x="391411" y="640135"/>
            <a:ext cx="11290305" cy="523770"/>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sp>
        <p:nvSpPr>
          <p:cNvPr id="12" name="Google Shape;12;p1"/>
          <p:cNvSpPr txBox="1"/>
          <p:nvPr/>
        </p:nvSpPr>
        <p:spPr>
          <a:xfrm>
            <a:off x="158720" y="413891"/>
            <a:ext cx="10025576" cy="685945"/>
          </a:xfrm>
          <a:prstGeom prst="rect">
            <a:avLst/>
          </a:prstGeom>
          <a:noFill/>
          <a:ln>
            <a:noFill/>
          </a:ln>
        </p:spPr>
        <p:txBody>
          <a:bodyPr spcFirstLastPara="1" wrap="square" lIns="91425" tIns="45700" rIns="91425" bIns="45700" anchor="t" anchorCtr="0">
            <a:normAutofit/>
          </a:bodyPr>
          <a:lstStyle/>
          <a:p>
            <a:pPr marL="0" marR="0" lvl="0" indent="0" algn="l" rtl="0">
              <a:lnSpc>
                <a:spcPct val="90000"/>
              </a:lnSpc>
              <a:spcBef>
                <a:spcPts val="0"/>
              </a:spcBef>
              <a:spcAft>
                <a:spcPts val="0"/>
              </a:spcAft>
              <a:buClr>
                <a:schemeClr val="dk1"/>
              </a:buClr>
              <a:buSzPts val="2800"/>
              <a:buFont typeface="Arial"/>
              <a:buNone/>
            </a:pPr>
            <a:endParaRPr sz="2800" b="0" i="0" u="none" strike="noStrike" cap="none">
              <a:solidFill>
                <a:schemeClr val="dk1"/>
              </a:solidFill>
              <a:latin typeface="Calibri"/>
              <a:ea typeface="Calibri"/>
              <a:cs typeface="Calibri"/>
              <a:sym typeface="Calibri"/>
            </a:endParaRPr>
          </a:p>
        </p:txBody>
      </p:sp>
      <p:pic>
        <p:nvPicPr>
          <p:cNvPr id="13" name="Google Shape;13;p1"/>
          <p:cNvPicPr preferRelativeResize="0"/>
          <p:nvPr/>
        </p:nvPicPr>
        <p:blipFill rotWithShape="1">
          <a:blip r:embed="rId17">
            <a:alphaModFix/>
          </a:blip>
          <a:srcRect/>
          <a:stretch/>
        </p:blipFill>
        <p:spPr>
          <a:xfrm>
            <a:off x="105554" y="6358271"/>
            <a:ext cx="964436" cy="411216"/>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5"/>
          <p:cNvSpPr/>
          <p:nvPr/>
        </p:nvSpPr>
        <p:spPr>
          <a:xfrm>
            <a:off x="-31269" y="29737"/>
            <a:ext cx="12254538" cy="6868389"/>
          </a:xfrm>
          <a:prstGeom prst="rect">
            <a:avLst/>
          </a:prstGeom>
          <a:gradFill>
            <a:gsLst>
              <a:gs pos="0">
                <a:srgbClr val="47BDAF"/>
              </a:gs>
              <a:gs pos="39000">
                <a:srgbClr val="1C4D98"/>
              </a:gs>
              <a:gs pos="100000">
                <a:srgbClr val="3793A6"/>
              </a:gs>
            </a:gsLst>
            <a:lin ang="0" scaled="0"/>
          </a:gra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Clr>
                <a:schemeClr val="lt1"/>
              </a:buClr>
              <a:buSzPts val="1800"/>
              <a:buFont typeface="Calibri"/>
              <a:buNone/>
            </a:pPr>
            <a:endParaRPr sz="1800" b="0" i="0" u="none" strike="noStrike" cap="none">
              <a:solidFill>
                <a:srgbClr val="FFFFFF"/>
              </a:solidFill>
              <a:latin typeface="Arial"/>
              <a:ea typeface="Arial"/>
              <a:cs typeface="Arial"/>
              <a:sym typeface="Arial"/>
            </a:endParaRPr>
          </a:p>
        </p:txBody>
      </p:sp>
      <p:sp>
        <p:nvSpPr>
          <p:cNvPr id="62" name="Google Shape;62;p15"/>
          <p:cNvSpPr txBox="1">
            <a:spLocks noGrp="1"/>
          </p:cNvSpPr>
          <p:nvPr>
            <p:ph type="body" idx="1"/>
          </p:nvPr>
        </p:nvSpPr>
        <p:spPr>
          <a:xfrm>
            <a:off x="2289635" y="17705"/>
            <a:ext cx="6910121" cy="1058125"/>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0"/>
              </a:spcBef>
              <a:spcAft>
                <a:spcPts val="0"/>
              </a:spcAft>
              <a:buClr>
                <a:schemeClr val="lt1"/>
              </a:buClr>
              <a:buSzPts val="4400"/>
              <a:buNone/>
            </a:pPr>
            <a:r>
              <a:rPr lang="en-US" sz="4400">
                <a:solidFill>
                  <a:schemeClr val="lt1"/>
                </a:solidFill>
              </a:rPr>
              <a:t>M.Tech Program </a:t>
            </a:r>
            <a:endParaRPr/>
          </a:p>
          <a:p>
            <a:pPr marL="0" lvl="0" indent="0" algn="ctr" rtl="0">
              <a:lnSpc>
                <a:spcPct val="90000"/>
              </a:lnSpc>
              <a:spcBef>
                <a:spcPts val="1000"/>
              </a:spcBef>
              <a:spcAft>
                <a:spcPts val="0"/>
              </a:spcAft>
              <a:buClr>
                <a:schemeClr val="lt1"/>
              </a:buClr>
              <a:buSzPts val="2000"/>
              <a:buNone/>
            </a:pPr>
            <a:r>
              <a:rPr lang="en-US" sz="2000">
                <a:solidFill>
                  <a:schemeClr val="lt1"/>
                </a:solidFill>
              </a:rPr>
              <a:t>Advanced Industry Integrated Programs</a:t>
            </a:r>
            <a:endParaRPr/>
          </a:p>
        </p:txBody>
      </p:sp>
      <p:cxnSp>
        <p:nvCxnSpPr>
          <p:cNvPr id="63" name="Google Shape;63;p15"/>
          <p:cNvCxnSpPr/>
          <p:nvPr/>
        </p:nvCxnSpPr>
        <p:spPr>
          <a:xfrm>
            <a:off x="2977350" y="1120307"/>
            <a:ext cx="5866228" cy="0"/>
          </a:xfrm>
          <a:prstGeom prst="straightConnector1">
            <a:avLst/>
          </a:prstGeom>
          <a:noFill/>
          <a:ln w="9525" cap="flat" cmpd="sng">
            <a:solidFill>
              <a:schemeClr val="lt1"/>
            </a:solidFill>
            <a:prstDash val="solid"/>
            <a:miter lim="800000"/>
            <a:headEnd type="none" w="sm" len="sm"/>
            <a:tailEnd type="none" w="sm" len="sm"/>
          </a:ln>
        </p:spPr>
      </p:cxnSp>
      <p:sp>
        <p:nvSpPr>
          <p:cNvPr id="64" name="Google Shape;64;p15"/>
          <p:cNvSpPr/>
          <p:nvPr/>
        </p:nvSpPr>
        <p:spPr>
          <a:xfrm>
            <a:off x="4125951" y="1177578"/>
            <a:ext cx="3033131" cy="286036"/>
          </a:xfrm>
          <a:prstGeom prst="roundRect">
            <a:avLst>
              <a:gd name="adj" fmla="val 16667"/>
            </a:avLst>
          </a:prstGeom>
          <a:solidFill>
            <a:srgbClr val="E1EFD8"/>
          </a:solidFill>
          <a:ln>
            <a:noFill/>
          </a:ln>
        </p:spPr>
        <p:txBody>
          <a:bodyPr spcFirstLastPara="1" wrap="square" lIns="91425" tIns="45700" rIns="91425" bIns="45700" anchor="t" anchorCtr="0">
            <a:noAutofit/>
          </a:bodyPr>
          <a:lstStyle/>
          <a:p>
            <a:pPr marL="0" marR="0" lvl="0" indent="0" algn="ctr" rtl="0">
              <a:lnSpc>
                <a:spcPct val="90000"/>
              </a:lnSpc>
              <a:spcBef>
                <a:spcPts val="0"/>
              </a:spcBef>
              <a:spcAft>
                <a:spcPts val="0"/>
              </a:spcAft>
              <a:buClr>
                <a:srgbClr val="595959"/>
              </a:buClr>
              <a:buSzPts val="1200"/>
              <a:buFont typeface="Arial"/>
              <a:buNone/>
            </a:pPr>
            <a:r>
              <a:rPr lang="en-US" sz="1200" b="0" i="0" u="none" strike="noStrike" cap="none">
                <a:solidFill>
                  <a:srgbClr val="595959"/>
                </a:solidFill>
                <a:latin typeface="Arial"/>
                <a:ea typeface="Arial"/>
                <a:cs typeface="Arial"/>
                <a:sym typeface="Arial"/>
              </a:rPr>
              <a:t>Jointly offered by University and LTIMindTree</a:t>
            </a:r>
            <a:endParaRPr/>
          </a:p>
        </p:txBody>
      </p:sp>
      <p:sp>
        <p:nvSpPr>
          <p:cNvPr id="65" name="Google Shape;65;p15"/>
          <p:cNvSpPr txBox="1"/>
          <p:nvPr/>
        </p:nvSpPr>
        <p:spPr>
          <a:xfrm>
            <a:off x="180236" y="1659822"/>
            <a:ext cx="11428200" cy="4433100"/>
          </a:xfrm>
          <a:prstGeom prst="rect">
            <a:avLst/>
          </a:prstGeom>
          <a:noFill/>
          <a:ln>
            <a:noFill/>
          </a:ln>
        </p:spPr>
        <p:txBody>
          <a:bodyPr spcFirstLastPara="1" wrap="square" lIns="91425" tIns="45700" rIns="91425" bIns="45700" anchor="t" anchorCtr="0">
            <a:spAutoFit/>
          </a:bodyPr>
          <a:lstStyle/>
          <a:p>
            <a:pPr marL="0" marR="0" lvl="0" indent="0" algn="ctr" rtl="0">
              <a:lnSpc>
                <a:spcPct val="100000"/>
              </a:lnSpc>
              <a:spcBef>
                <a:spcPts val="0"/>
              </a:spcBef>
              <a:spcAft>
                <a:spcPts val="0"/>
              </a:spcAft>
              <a:buClr>
                <a:srgbClr val="FFFFFF"/>
              </a:buClr>
              <a:buSzPts val="3600"/>
              <a:buFont typeface="Calibri"/>
              <a:buNone/>
            </a:pPr>
            <a:r>
              <a:rPr lang="en-US" sz="3600" b="1" dirty="0">
                <a:solidFill>
                  <a:srgbClr val="FFFFFF"/>
                </a:solidFill>
                <a:latin typeface="Calibri"/>
                <a:ea typeface="Calibri"/>
                <a:cs typeface="Calibri"/>
                <a:sym typeface="Calibri"/>
              </a:rPr>
              <a:t>Real time Sign Language to Text Converter</a:t>
            </a:r>
            <a:endParaRPr dirty="0"/>
          </a:p>
          <a:p>
            <a:pPr marL="0" marR="0" lvl="0" indent="0" algn="ctr" rtl="0">
              <a:spcBef>
                <a:spcPts val="0"/>
              </a:spcBef>
              <a:spcAft>
                <a:spcPts val="0"/>
              </a:spcAft>
              <a:buNone/>
            </a:pPr>
            <a:r>
              <a:rPr lang="en-US" sz="3600" b="1" dirty="0">
                <a:solidFill>
                  <a:srgbClr val="FFFFFF"/>
                </a:solidFill>
                <a:latin typeface="Calibri"/>
                <a:ea typeface="Calibri"/>
                <a:cs typeface="Calibri"/>
                <a:sym typeface="Calibri"/>
              </a:rPr>
              <a:t>using contextualization</a:t>
            </a:r>
            <a:endParaRPr sz="3600" b="1" i="0" u="none" strike="noStrike" cap="none" dirty="0">
              <a:solidFill>
                <a:srgbClr val="FFFFFF"/>
              </a:solidFill>
              <a:latin typeface="Calibri"/>
              <a:ea typeface="Calibri"/>
              <a:cs typeface="Calibri"/>
              <a:sym typeface="Calibri"/>
            </a:endParaRPr>
          </a:p>
          <a:p>
            <a:pPr marL="0" marR="0" lvl="0" indent="0" algn="ctr" rtl="0">
              <a:spcBef>
                <a:spcPts val="0"/>
              </a:spcBef>
              <a:spcAft>
                <a:spcPts val="0"/>
              </a:spcAft>
              <a:buNone/>
            </a:pPr>
            <a:endParaRPr sz="5400" b="1" i="0" u="none" strike="noStrike" cap="none" dirty="0">
              <a:solidFill>
                <a:srgbClr val="FFFFFF"/>
              </a:solidFill>
              <a:latin typeface="Arial"/>
              <a:ea typeface="Arial"/>
              <a:cs typeface="Arial"/>
              <a:sym typeface="Arial"/>
            </a:endParaRPr>
          </a:p>
          <a:p>
            <a:pPr marL="0" marR="0" lvl="0" indent="0" algn="ctr" rtl="0">
              <a:spcBef>
                <a:spcPts val="0"/>
              </a:spcBef>
              <a:spcAft>
                <a:spcPts val="0"/>
              </a:spcAft>
              <a:buNone/>
            </a:pPr>
            <a:r>
              <a:rPr lang="en-US" sz="2400" b="1" i="0" u="none" strike="noStrike" cap="none" dirty="0">
                <a:solidFill>
                  <a:srgbClr val="FFFFFF"/>
                </a:solidFill>
                <a:latin typeface="Calibri"/>
                <a:ea typeface="Calibri"/>
                <a:cs typeface="Calibri"/>
                <a:sym typeface="Calibri"/>
              </a:rPr>
              <a:t>Team Member</a:t>
            </a:r>
            <a:endParaRPr dirty="0"/>
          </a:p>
          <a:p>
            <a:pPr marL="0" marR="0" lvl="0" indent="0" algn="ctr" rtl="0">
              <a:spcBef>
                <a:spcPts val="0"/>
              </a:spcBef>
              <a:spcAft>
                <a:spcPts val="0"/>
              </a:spcAft>
              <a:buNone/>
            </a:pPr>
            <a:r>
              <a:rPr lang="en-US" sz="2400" b="1" dirty="0">
                <a:solidFill>
                  <a:srgbClr val="FFFFFF"/>
                </a:solidFill>
                <a:latin typeface="Calibri"/>
                <a:ea typeface="Calibri"/>
                <a:cs typeface="Calibri"/>
                <a:sym typeface="Calibri"/>
              </a:rPr>
              <a:t>Nairit Das</a:t>
            </a:r>
            <a:endParaRPr dirty="0"/>
          </a:p>
          <a:p>
            <a:pPr marL="0" marR="0" lvl="0" indent="0" algn="ctr" rtl="0">
              <a:spcBef>
                <a:spcPts val="0"/>
              </a:spcBef>
              <a:spcAft>
                <a:spcPts val="0"/>
              </a:spcAft>
              <a:buNone/>
            </a:pPr>
            <a:endParaRPr sz="5400" b="1" i="0" u="none" strike="noStrike" cap="none" dirty="0">
              <a:solidFill>
                <a:srgbClr val="FFFFFF"/>
              </a:solidFill>
              <a:latin typeface="Arial"/>
              <a:ea typeface="Arial"/>
              <a:cs typeface="Arial"/>
              <a:sym typeface="Arial"/>
            </a:endParaRPr>
          </a:p>
          <a:p>
            <a:pPr marL="0" marR="0" lvl="0" indent="0" algn="ctr" rtl="0">
              <a:spcBef>
                <a:spcPts val="0"/>
              </a:spcBef>
              <a:spcAft>
                <a:spcPts val="0"/>
              </a:spcAft>
              <a:buNone/>
            </a:pPr>
            <a:endParaRPr sz="5400" b="1" i="0" u="none" strike="noStrike" cap="none" dirty="0">
              <a:solidFill>
                <a:srgbClr val="FFFFFF"/>
              </a:solidFill>
              <a:latin typeface="Arial"/>
              <a:ea typeface="Arial"/>
              <a:cs typeface="Arial"/>
              <a:sym typeface="Arial"/>
            </a:endParaRPr>
          </a:p>
        </p:txBody>
      </p:sp>
      <p:graphicFrame>
        <p:nvGraphicFramePr>
          <p:cNvPr id="66" name="Google Shape;66;p15"/>
          <p:cNvGraphicFramePr/>
          <p:nvPr/>
        </p:nvGraphicFramePr>
        <p:xfrm>
          <a:off x="-47290" y="5501244"/>
          <a:ext cx="12239200" cy="3264845"/>
        </p:xfrm>
        <a:graphic>
          <a:graphicData uri="http://schemas.openxmlformats.org/drawingml/2006/table">
            <a:tbl>
              <a:tblPr firstRow="1" bandRow="1">
                <a:noFill/>
                <a:tableStyleId>{586DC6C0-EFC7-48CD-ACEA-F7EC0FA6EBAF}</a:tableStyleId>
              </a:tblPr>
              <a:tblGrid>
                <a:gridCol w="6119600">
                  <a:extLst>
                    <a:ext uri="{9D8B030D-6E8A-4147-A177-3AD203B41FA5}">
                      <a16:colId xmlns:a16="http://schemas.microsoft.com/office/drawing/2014/main" val="20000"/>
                    </a:ext>
                  </a:extLst>
                </a:gridCol>
                <a:gridCol w="6119600">
                  <a:extLst>
                    <a:ext uri="{9D8B030D-6E8A-4147-A177-3AD203B41FA5}">
                      <a16:colId xmlns:a16="http://schemas.microsoft.com/office/drawing/2014/main" val="20001"/>
                    </a:ext>
                  </a:extLst>
                </a:gridCol>
              </a:tblGrid>
              <a:tr h="1527475">
                <a:tc>
                  <a:txBody>
                    <a:bodyPr/>
                    <a:lstStyle/>
                    <a:p>
                      <a:pPr marL="0" marR="0" lvl="0" indent="0" algn="l" rtl="0">
                        <a:lnSpc>
                          <a:spcPct val="100000"/>
                        </a:lnSpc>
                        <a:spcBef>
                          <a:spcPts val="0"/>
                        </a:spcBef>
                        <a:spcAft>
                          <a:spcPts val="0"/>
                        </a:spcAft>
                        <a:buClr>
                          <a:schemeClr val="lt1"/>
                        </a:buClr>
                        <a:buSzPts val="1800"/>
                        <a:buFont typeface="Arial"/>
                        <a:buNone/>
                      </a:pPr>
                      <a:r>
                        <a:rPr lang="en-US" sz="1800" u="none" strike="noStrike" cap="none">
                          <a:solidFill>
                            <a:schemeClr val="lt1"/>
                          </a:solidFill>
                          <a:latin typeface="Arial"/>
                          <a:ea typeface="Arial"/>
                          <a:cs typeface="Arial"/>
                          <a:sym typeface="Arial"/>
                        </a:rPr>
                        <a:t>Knowledge partner</a:t>
                      </a:r>
                      <a:endParaRPr sz="1800" u="none" strike="noStrike" cap="none">
                        <a:solidFill>
                          <a:schemeClr val="lt1"/>
                        </a:solidFill>
                      </a:endParaRPr>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just" rtl="0">
                        <a:lnSpc>
                          <a:spcPct val="100000"/>
                        </a:lnSpc>
                        <a:spcBef>
                          <a:spcPts val="0"/>
                        </a:spcBef>
                        <a:spcAft>
                          <a:spcPts val="0"/>
                        </a:spcAft>
                        <a:buClr>
                          <a:schemeClr val="lt1"/>
                        </a:buClr>
                        <a:buSzPts val="1800"/>
                        <a:buFont typeface="Arial"/>
                        <a:buNone/>
                      </a:pPr>
                      <a:r>
                        <a:rPr lang="en-US" sz="1800">
                          <a:solidFill>
                            <a:schemeClr val="lt1"/>
                          </a:solidFill>
                          <a:latin typeface="Arial"/>
                          <a:ea typeface="Arial"/>
                          <a:cs typeface="Arial"/>
                          <a:sym typeface="Arial"/>
                        </a:rPr>
                        <a:t>                                                                     Implementation partner</a:t>
                      </a:r>
                      <a:endParaRPr sz="1800">
                        <a:solidFill>
                          <a:schemeClr val="lt1"/>
                        </a:solidFill>
                      </a:endParaRPr>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0"/>
                  </a:ext>
                </a:extLst>
              </a:tr>
              <a:tr h="1184200">
                <a:tc>
                  <a:txBody>
                    <a:bodyPr/>
                    <a:lstStyle/>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l" rtl="0">
                        <a:spcBef>
                          <a:spcPts val="0"/>
                        </a:spcBef>
                        <a:spcAft>
                          <a:spcPts val="0"/>
                        </a:spcAft>
                        <a:buNone/>
                      </a:pPr>
                      <a:endParaRPr sz="1800"/>
                    </a:p>
                  </a:txBody>
                  <a:tcPr marL="91450" marR="91450" marT="45725" marB="45725">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extLst>
                  <a:ext uri="{0D108BD9-81ED-4DB2-BD59-A6C34878D82A}">
                    <a16:rowId xmlns:a16="http://schemas.microsoft.com/office/drawing/2014/main" val="10001"/>
                  </a:ext>
                </a:extLst>
              </a:tr>
            </a:tbl>
          </a:graphicData>
        </a:graphic>
      </p:graphicFrame>
      <p:pic>
        <p:nvPicPr>
          <p:cNvPr id="67" name="Google Shape;67;p15"/>
          <p:cNvPicPr preferRelativeResize="0"/>
          <p:nvPr/>
        </p:nvPicPr>
        <p:blipFill rotWithShape="1">
          <a:blip r:embed="rId3">
            <a:alphaModFix/>
          </a:blip>
          <a:srcRect/>
          <a:stretch/>
        </p:blipFill>
        <p:spPr>
          <a:xfrm>
            <a:off x="9775332" y="5852667"/>
            <a:ext cx="1987468" cy="847417"/>
          </a:xfrm>
          <a:prstGeom prst="rect">
            <a:avLst/>
          </a:prstGeom>
          <a:noFill/>
          <a:ln>
            <a:noFill/>
          </a:ln>
        </p:spPr>
      </p:pic>
      <p:pic>
        <p:nvPicPr>
          <p:cNvPr id="68" name="Google Shape;68;p15" descr="LTIMindtree - Technology Consulting and Digital Solutions Company"/>
          <p:cNvPicPr preferRelativeResize="0"/>
          <p:nvPr/>
        </p:nvPicPr>
        <p:blipFill rotWithShape="1">
          <a:blip r:embed="rId4">
            <a:alphaModFix/>
          </a:blip>
          <a:srcRect/>
          <a:stretch/>
        </p:blipFill>
        <p:spPr>
          <a:xfrm>
            <a:off x="0" y="5852667"/>
            <a:ext cx="3886489" cy="864886"/>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36"/>
        <p:cNvGrpSpPr/>
        <p:nvPr/>
      </p:nvGrpSpPr>
      <p:grpSpPr>
        <a:xfrm>
          <a:off x="0" y="0"/>
          <a:ext cx="0" cy="0"/>
          <a:chOff x="0" y="0"/>
          <a:chExt cx="0" cy="0"/>
        </a:xfrm>
      </p:grpSpPr>
      <p:sp>
        <p:nvSpPr>
          <p:cNvPr id="137" name="Google Shape;137;p24"/>
          <p:cNvSpPr txBox="1">
            <a:spLocks noGrp="1"/>
          </p:cNvSpPr>
          <p:nvPr>
            <p:ph type="body" idx="1"/>
          </p:nvPr>
        </p:nvSpPr>
        <p:spPr>
          <a:xfrm>
            <a:off x="256000" y="1503176"/>
            <a:ext cx="10624200" cy="5001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400" b="0">
                <a:solidFill>
                  <a:srgbClr val="5583D1"/>
                </a:solidFill>
              </a:rPr>
              <a:t>Text CTC Alignment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Contribution: This research improves sign language translation by using a hybrid model to better handle the different word order between sign videos and spoken text.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Method &amp; Relevance: It uses a Joint CTC/Attention framework with a hierarchical encoder that reorders visual features to match the text structure. This offers a powerful architectural solution to the core challenge of aligning visual sequences with differently structured text output.</a:t>
            </a:r>
            <a:endParaRPr sz="2400" b="0">
              <a:solidFill>
                <a:srgbClr val="5583D1"/>
              </a:solidFill>
            </a:endParaRPr>
          </a:p>
        </p:txBody>
      </p:sp>
      <p:sp>
        <p:nvSpPr>
          <p:cNvPr id="138" name="Google Shape;138;p24"/>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Literature Revie</a:t>
            </a:r>
            <a:r>
              <a:rPr lang="en-US" sz="3600" b="1">
                <a:solidFill>
                  <a:srgbClr val="1E4E79"/>
                </a:solidFill>
                <a:latin typeface="Calibri"/>
                <a:ea typeface="Calibri"/>
                <a:cs typeface="Calibri"/>
                <a:sym typeface="Calibri"/>
              </a:rPr>
              <a:t>w</a:t>
            </a:r>
            <a:endParaRPr/>
          </a:p>
        </p:txBody>
      </p:sp>
      <p:cxnSp>
        <p:nvCxnSpPr>
          <p:cNvPr id="139" name="Google Shape;139;p24"/>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40" name="Google Shape;140;p24"/>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3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7">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44"/>
        <p:cNvGrpSpPr/>
        <p:nvPr/>
      </p:nvGrpSpPr>
      <p:grpSpPr>
        <a:xfrm>
          <a:off x="0" y="0"/>
          <a:ext cx="0" cy="0"/>
          <a:chOff x="0" y="0"/>
          <a:chExt cx="0" cy="0"/>
        </a:xfrm>
      </p:grpSpPr>
      <p:sp>
        <p:nvSpPr>
          <p:cNvPr id="145" name="Google Shape;145;p25"/>
          <p:cNvSpPr txBox="1">
            <a:spLocks noGrp="1"/>
          </p:cNvSpPr>
          <p:nvPr>
            <p:ph type="body" idx="1"/>
          </p:nvPr>
        </p:nvSpPr>
        <p:spPr>
          <a:xfrm>
            <a:off x="256000" y="1271227"/>
            <a:ext cx="10624200" cy="52446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The Old Problem: Early Sign Language Translation (SLT) models relied on an intermediate "gloss" step, which created an information bottleneck.</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The Unexplored Opportunity: Recent "gloss-free" models, while more direct, have largely ignored the powerful reordering capabilities of Connectionist Temporal Classification (CTC).</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The Proposed Solution: To fill this gap, this research proposes a hybrid Joint CTC/Attention framework.</a:t>
            </a:r>
            <a:endParaRPr sz="2400" b="0">
              <a:solidFill>
                <a:srgbClr val="5583D1"/>
              </a:solidFill>
            </a:endParaRPr>
          </a:p>
        </p:txBody>
      </p:sp>
      <p:sp>
        <p:nvSpPr>
          <p:cNvPr id="146" name="Google Shape;146;p25"/>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Summary of Literatur</a:t>
            </a:r>
            <a:r>
              <a:rPr lang="en-US" sz="3600" b="1">
                <a:solidFill>
                  <a:srgbClr val="1E4E79"/>
                </a:solidFill>
                <a:latin typeface="Calibri"/>
                <a:ea typeface="Calibri"/>
                <a:cs typeface="Calibri"/>
                <a:sym typeface="Calibri"/>
              </a:rPr>
              <a:t>e</a:t>
            </a:r>
            <a:endParaRPr/>
          </a:p>
        </p:txBody>
      </p:sp>
      <p:cxnSp>
        <p:nvCxnSpPr>
          <p:cNvPr id="147" name="Google Shape;147;p25"/>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148" name="Google Shape;148;p25"/>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5">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2"/>
        <p:cNvGrpSpPr/>
        <p:nvPr/>
      </p:nvGrpSpPr>
      <p:grpSpPr>
        <a:xfrm>
          <a:off x="0" y="0"/>
          <a:ext cx="0" cy="0"/>
          <a:chOff x="0" y="0"/>
          <a:chExt cx="0" cy="0"/>
        </a:xfrm>
      </p:grpSpPr>
      <p:sp>
        <p:nvSpPr>
          <p:cNvPr id="153" name="Google Shape;153;p26"/>
          <p:cNvSpPr txBox="1">
            <a:spLocks noGrp="1"/>
          </p:cNvSpPr>
          <p:nvPr>
            <p:ph type="body" idx="1"/>
          </p:nvPr>
        </p:nvSpPr>
        <p:spPr>
          <a:xfrm>
            <a:off x="256000" y="1271227"/>
            <a:ext cx="10624200" cy="52446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The Core Function: This framework uses CTC's reordering ability to manage the complex, different word order between sign language video and spoken text.</a:t>
            </a:r>
            <a:endParaRPr sz="2400" b="0">
              <a:solidFill>
                <a:srgbClr val="5583D1"/>
              </a:solidFill>
            </a:endParaRPr>
          </a:p>
        </p:txBody>
      </p:sp>
      <p:sp>
        <p:nvSpPr>
          <p:cNvPr id="154" name="Google Shape;154;p26"/>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Summary of Literatur</a:t>
            </a:r>
            <a:r>
              <a:rPr lang="en-US" sz="3600" b="1">
                <a:solidFill>
                  <a:srgbClr val="1E4E79"/>
                </a:solidFill>
                <a:latin typeface="Calibri"/>
                <a:ea typeface="Calibri"/>
                <a:cs typeface="Calibri"/>
                <a:sym typeface="Calibri"/>
              </a:rPr>
              <a:t>e</a:t>
            </a:r>
            <a:endParaRPr/>
          </a:p>
        </p:txBody>
      </p:sp>
      <p:cxnSp>
        <p:nvCxnSpPr>
          <p:cNvPr id="155" name="Google Shape;155;p26"/>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56" name="Google Shape;156;p26"/>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5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0"/>
        <p:cNvGrpSpPr/>
        <p:nvPr/>
      </p:nvGrpSpPr>
      <p:grpSpPr>
        <a:xfrm>
          <a:off x="0" y="0"/>
          <a:ext cx="0" cy="0"/>
          <a:chOff x="0" y="0"/>
          <a:chExt cx="0" cy="0"/>
        </a:xfrm>
      </p:grpSpPr>
      <p:sp>
        <p:nvSpPr>
          <p:cNvPr id="161" name="Google Shape;161;p27"/>
          <p:cNvSpPr txBox="1">
            <a:spLocks noGrp="1"/>
          </p:cNvSpPr>
          <p:nvPr>
            <p:ph type="body" idx="1"/>
          </p:nvPr>
        </p:nvSpPr>
        <p:spPr>
          <a:xfrm>
            <a:off x="256000" y="1271227"/>
            <a:ext cx="10624200" cy="52446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This initial stage prepares the raw dataset for training. It first augments the limited test set to create more data, then processes all images by standardizing their size and color. The final, clean data is saved into efficient NumPy (.npy) files for fast access during training.</a:t>
            </a:r>
            <a:endParaRPr sz="2400" b="0">
              <a:solidFill>
                <a:srgbClr val="5583D1"/>
              </a:solidFill>
            </a:endParaRPr>
          </a:p>
        </p:txBody>
      </p:sp>
      <p:sp>
        <p:nvSpPr>
          <p:cNvPr id="162" name="Google Shape;162;p27"/>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a:solidFill>
                  <a:srgbClr val="1E4E79"/>
                </a:solidFill>
                <a:latin typeface="Calibri"/>
                <a:ea typeface="Calibri"/>
                <a:cs typeface="Calibri"/>
                <a:sym typeface="Calibri"/>
              </a:rPr>
              <a:t> Data Preparation &amp; Augmentation</a:t>
            </a:r>
            <a:endParaRPr/>
          </a:p>
        </p:txBody>
      </p:sp>
      <p:cxnSp>
        <p:nvCxnSpPr>
          <p:cNvPr id="163" name="Google Shape;163;p27"/>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64" name="Google Shape;164;p27"/>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1">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68"/>
        <p:cNvGrpSpPr/>
        <p:nvPr/>
      </p:nvGrpSpPr>
      <p:grpSpPr>
        <a:xfrm>
          <a:off x="0" y="0"/>
          <a:ext cx="0" cy="0"/>
          <a:chOff x="0" y="0"/>
          <a:chExt cx="0" cy="0"/>
        </a:xfrm>
      </p:grpSpPr>
      <p:sp>
        <p:nvSpPr>
          <p:cNvPr id="169" name="Google Shape;169;p28"/>
          <p:cNvSpPr txBox="1">
            <a:spLocks noGrp="1"/>
          </p:cNvSpPr>
          <p:nvPr>
            <p:ph type="body" idx="1"/>
          </p:nvPr>
        </p:nvSpPr>
        <p:spPr>
          <a:xfrm>
            <a:off x="255996" y="1271219"/>
            <a:ext cx="10624338" cy="4142989"/>
          </a:xfrm>
          <a:prstGeom prst="rect">
            <a:avLst/>
          </a:prstGeom>
          <a:noFill/>
          <a:ln>
            <a:noFill/>
          </a:ln>
        </p:spPr>
        <p:txBody>
          <a:bodyPr spcFirstLastPara="1" wrap="square" lIns="91425" tIns="45700" rIns="91425" bIns="45700" anchor="t" anchorCtr="0">
            <a:noAutofit/>
          </a:bodyPr>
          <a:lstStyle/>
          <a:p>
            <a:pPr marL="457200" lvl="0" indent="-457200" algn="l" rtl="0">
              <a:lnSpc>
                <a:spcPct val="150000"/>
              </a:lnSpc>
              <a:spcBef>
                <a:spcPts val="0"/>
              </a:spcBef>
              <a:spcAft>
                <a:spcPts val="0"/>
              </a:spcAft>
              <a:buClr>
                <a:srgbClr val="5583D1"/>
              </a:buClr>
              <a:buSzPts val="2800"/>
              <a:buFont typeface="Calibri"/>
              <a:buChar char="•"/>
            </a:pPr>
            <a:r>
              <a:rPr lang="en-US" b="0">
                <a:solidFill>
                  <a:srgbClr val="5583D1"/>
                </a:solidFill>
              </a:rPr>
              <a:t>Data Preparation &amp; Augmentation: Cleans, standardizes, and artificially expands the raw image dataset into a format ready for training.</a:t>
            </a:r>
            <a:endParaRPr b="0">
              <a:solidFill>
                <a:srgbClr val="5583D1"/>
              </a:solidFill>
            </a:endParaRPr>
          </a:p>
          <a:p>
            <a:pPr marL="457200" lvl="0" indent="-457200" algn="l" rtl="0">
              <a:lnSpc>
                <a:spcPct val="150000"/>
              </a:lnSpc>
              <a:spcBef>
                <a:spcPts val="0"/>
              </a:spcBef>
              <a:spcAft>
                <a:spcPts val="0"/>
              </a:spcAft>
              <a:buClr>
                <a:srgbClr val="5583D1"/>
              </a:buClr>
              <a:buSzPts val="2800"/>
              <a:buFont typeface="Calibri"/>
              <a:buChar char="•"/>
            </a:pPr>
            <a:r>
              <a:rPr lang="en-US" b="0">
                <a:solidFill>
                  <a:srgbClr val="5583D1"/>
                </a:solidFill>
              </a:rPr>
              <a:t>Deep Learning Model Architecture: Defines the project's brain, a hybrid CNN-RNN model, to understand both the appearance and sequence of signs.</a:t>
            </a:r>
            <a:endParaRPr b="0">
              <a:solidFill>
                <a:srgbClr val="5583D1"/>
              </a:solidFill>
            </a:endParaRPr>
          </a:p>
        </p:txBody>
      </p:sp>
      <p:sp>
        <p:nvSpPr>
          <p:cNvPr id="170" name="Google Shape;170;p28"/>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Modules to cove</a:t>
            </a:r>
            <a:r>
              <a:rPr lang="en-US" sz="3600" b="1">
                <a:solidFill>
                  <a:srgbClr val="1E4E79"/>
                </a:solidFill>
                <a:latin typeface="Calibri"/>
                <a:ea typeface="Calibri"/>
                <a:cs typeface="Calibri"/>
                <a:sym typeface="Calibri"/>
              </a:rPr>
              <a:t>r</a:t>
            </a:r>
            <a:endParaRPr/>
          </a:p>
        </p:txBody>
      </p:sp>
      <p:cxnSp>
        <p:nvCxnSpPr>
          <p:cNvPr id="171" name="Google Shape;171;p28"/>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172" name="Google Shape;172;p28"/>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6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69">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body" idx="1"/>
          </p:nvPr>
        </p:nvSpPr>
        <p:spPr>
          <a:xfrm>
            <a:off x="255996" y="1271219"/>
            <a:ext cx="10624200" cy="41430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5583D1"/>
              </a:buClr>
              <a:buSzPts val="2800"/>
              <a:buFont typeface="Calibri"/>
              <a:buChar char="•"/>
            </a:pPr>
            <a:r>
              <a:rPr lang="en-US" b="0">
                <a:solidFill>
                  <a:srgbClr val="5583D1"/>
                </a:solidFill>
              </a:rPr>
              <a:t>Model Training: Teaches the model to recognize signs by feeding it the prepared data over many cycles and saving the most accurate version.</a:t>
            </a:r>
            <a:endParaRPr b="0">
              <a:solidFill>
                <a:srgbClr val="5583D1"/>
              </a:solidFill>
            </a:endParaRPr>
          </a:p>
          <a:p>
            <a:pPr marL="228600" lvl="0" indent="-228600" algn="l" rtl="0">
              <a:lnSpc>
                <a:spcPct val="150000"/>
              </a:lnSpc>
              <a:spcBef>
                <a:spcPts val="0"/>
              </a:spcBef>
              <a:spcAft>
                <a:spcPts val="0"/>
              </a:spcAft>
              <a:buClr>
                <a:srgbClr val="5583D1"/>
              </a:buClr>
              <a:buSzPts val="2800"/>
              <a:buFont typeface="Calibri"/>
              <a:buChar char="•"/>
            </a:pPr>
            <a:r>
              <a:rPr lang="en-US" b="0">
                <a:solidFill>
                  <a:srgbClr val="5583D1"/>
                </a:solidFill>
              </a:rPr>
              <a:t>Testing With Synthetic test Data: Evaluates the trained model's performance on the artificially expanded test dataset to measure its accuracy on unseen data.</a:t>
            </a:r>
            <a:endParaRPr b="0">
              <a:solidFill>
                <a:srgbClr val="5583D1"/>
              </a:solidFill>
            </a:endParaRPr>
          </a:p>
        </p:txBody>
      </p:sp>
      <p:sp>
        <p:nvSpPr>
          <p:cNvPr id="178" name="Google Shape;178;p29"/>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Modules to cove</a:t>
            </a:r>
            <a:r>
              <a:rPr lang="en-US" sz="3600" b="1">
                <a:solidFill>
                  <a:srgbClr val="1E4E79"/>
                </a:solidFill>
                <a:latin typeface="Calibri"/>
                <a:ea typeface="Calibri"/>
                <a:cs typeface="Calibri"/>
                <a:sym typeface="Calibri"/>
              </a:rPr>
              <a:t>r</a:t>
            </a:r>
            <a:endParaRPr/>
          </a:p>
        </p:txBody>
      </p:sp>
      <p:cxnSp>
        <p:nvCxnSpPr>
          <p:cNvPr id="179" name="Google Shape;179;p29"/>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80" name="Google Shape;180;p29"/>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7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77">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84"/>
        <p:cNvGrpSpPr/>
        <p:nvPr/>
      </p:nvGrpSpPr>
      <p:grpSpPr>
        <a:xfrm>
          <a:off x="0" y="0"/>
          <a:ext cx="0" cy="0"/>
          <a:chOff x="0" y="0"/>
          <a:chExt cx="0" cy="0"/>
        </a:xfrm>
      </p:grpSpPr>
      <p:sp>
        <p:nvSpPr>
          <p:cNvPr id="185" name="Google Shape;185;p30"/>
          <p:cNvSpPr txBox="1">
            <a:spLocks noGrp="1"/>
          </p:cNvSpPr>
          <p:nvPr>
            <p:ph type="body" idx="1"/>
          </p:nvPr>
        </p:nvSpPr>
        <p:spPr>
          <a:xfrm>
            <a:off x="255996" y="1271219"/>
            <a:ext cx="10624200" cy="4143000"/>
          </a:xfrm>
          <a:prstGeom prst="rect">
            <a:avLst/>
          </a:prstGeom>
          <a:noFill/>
          <a:ln>
            <a:noFill/>
          </a:ln>
        </p:spPr>
        <p:txBody>
          <a:bodyPr spcFirstLastPara="1" wrap="square" lIns="91425" tIns="45700" rIns="91425" bIns="45700" anchor="t" anchorCtr="0">
            <a:noAutofit/>
          </a:bodyPr>
          <a:lstStyle/>
          <a:p>
            <a:pPr marL="228600" lvl="0" indent="-228600" algn="l" rtl="0">
              <a:lnSpc>
                <a:spcPct val="150000"/>
              </a:lnSpc>
              <a:spcBef>
                <a:spcPts val="0"/>
              </a:spcBef>
              <a:spcAft>
                <a:spcPts val="0"/>
              </a:spcAft>
              <a:buClr>
                <a:srgbClr val="5583D1"/>
              </a:buClr>
              <a:buSzPts val="2800"/>
              <a:buFont typeface="Calibri"/>
              <a:buChar char="•"/>
            </a:pPr>
            <a:r>
              <a:rPr lang="en-US" b="0">
                <a:solidFill>
                  <a:srgbClr val="5583D1"/>
                </a:solidFill>
              </a:rPr>
              <a:t>Real-Time Inference Application: Integrates the trained model into a live application that translates hand signs from a webcam into text on the screen.</a:t>
            </a:r>
            <a:endParaRPr b="0">
              <a:solidFill>
                <a:srgbClr val="5583D1"/>
              </a:solidFill>
            </a:endParaRPr>
          </a:p>
        </p:txBody>
      </p:sp>
      <p:sp>
        <p:nvSpPr>
          <p:cNvPr id="186" name="Google Shape;186;p30"/>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Modules to cove</a:t>
            </a:r>
            <a:r>
              <a:rPr lang="en-US" sz="3600" b="1">
                <a:solidFill>
                  <a:srgbClr val="1E4E79"/>
                </a:solidFill>
                <a:latin typeface="Calibri"/>
                <a:ea typeface="Calibri"/>
                <a:cs typeface="Calibri"/>
                <a:sym typeface="Calibri"/>
              </a:rPr>
              <a:t>r</a:t>
            </a:r>
            <a:endParaRPr/>
          </a:p>
        </p:txBody>
      </p:sp>
      <p:cxnSp>
        <p:nvCxnSpPr>
          <p:cNvPr id="187" name="Google Shape;187;p30"/>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88" name="Google Shape;188;p30"/>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85">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92"/>
        <p:cNvGrpSpPr/>
        <p:nvPr/>
      </p:nvGrpSpPr>
      <p:grpSpPr>
        <a:xfrm>
          <a:off x="0" y="0"/>
          <a:ext cx="0" cy="0"/>
          <a:chOff x="0" y="0"/>
          <a:chExt cx="0" cy="0"/>
        </a:xfrm>
      </p:grpSpPr>
      <p:sp>
        <p:nvSpPr>
          <p:cNvPr id="193" name="Google Shape;193;p31"/>
          <p:cNvSpPr txBox="1">
            <a:spLocks noGrp="1"/>
          </p:cNvSpPr>
          <p:nvPr>
            <p:ph type="body" idx="1"/>
          </p:nvPr>
        </p:nvSpPr>
        <p:spPr>
          <a:xfrm>
            <a:off x="255996" y="1271219"/>
            <a:ext cx="10624338" cy="444565"/>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1000"/>
              </a:spcBef>
              <a:spcAft>
                <a:spcPts val="0"/>
              </a:spcAft>
              <a:buNone/>
            </a:pPr>
            <a:endParaRPr sz="2400" b="0" i="0">
              <a:solidFill>
                <a:srgbClr val="242424"/>
              </a:solidFill>
              <a:highlight>
                <a:srgbClr val="FFFFFF"/>
              </a:highlight>
              <a:latin typeface="Arial"/>
              <a:ea typeface="Arial"/>
              <a:cs typeface="Arial"/>
              <a:sym typeface="Arial"/>
            </a:endParaRPr>
          </a:p>
          <a:p>
            <a:pPr marL="685800" lvl="1" indent="-76200" algn="l" rtl="0">
              <a:lnSpc>
                <a:spcPct val="90000"/>
              </a:lnSpc>
              <a:spcBef>
                <a:spcPts val="500"/>
              </a:spcBef>
              <a:spcAft>
                <a:spcPts val="0"/>
              </a:spcAft>
              <a:buClr>
                <a:schemeClr val="dk1"/>
              </a:buClr>
              <a:buSzPts val="2400"/>
              <a:buNone/>
            </a:pPr>
            <a:endParaRPr>
              <a:solidFill>
                <a:srgbClr val="1C3898"/>
              </a:solidFill>
            </a:endParaRPr>
          </a:p>
        </p:txBody>
      </p:sp>
      <p:sp>
        <p:nvSpPr>
          <p:cNvPr id="194" name="Google Shape;194;p31"/>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3600" b="1">
                <a:solidFill>
                  <a:srgbClr val="1E4E79"/>
                </a:solidFill>
                <a:latin typeface="Calibri"/>
                <a:ea typeface="Calibri"/>
                <a:cs typeface="Calibri"/>
                <a:sym typeface="Calibri"/>
              </a:rPr>
              <a:t>Flowchart</a:t>
            </a:r>
            <a:endParaRPr sz="3600" b="1" i="0" u="none" strike="noStrike" cap="none">
              <a:solidFill>
                <a:srgbClr val="1E4E79"/>
              </a:solidFill>
              <a:latin typeface="Calibri"/>
              <a:ea typeface="Calibri"/>
              <a:cs typeface="Calibri"/>
              <a:sym typeface="Calibri"/>
            </a:endParaRPr>
          </a:p>
        </p:txBody>
      </p:sp>
      <p:cxnSp>
        <p:nvCxnSpPr>
          <p:cNvPr id="195" name="Google Shape;195;p31"/>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196" name="Google Shape;196;p31"/>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pic>
        <p:nvPicPr>
          <p:cNvPr id="197" name="Google Shape;197;p31"/>
          <p:cNvPicPr preferRelativeResize="0"/>
          <p:nvPr/>
        </p:nvPicPr>
        <p:blipFill>
          <a:blip r:embed="rId3">
            <a:alphaModFix/>
          </a:blip>
          <a:stretch>
            <a:fillRect/>
          </a:stretch>
        </p:blipFill>
        <p:spPr>
          <a:xfrm>
            <a:off x="1331250" y="1477134"/>
            <a:ext cx="8473704" cy="483741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9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93">
                                            <p:txEl>
                                              <p:pRg st="0" end="0"/>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9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84">
          <a:extLst>
            <a:ext uri="{FF2B5EF4-FFF2-40B4-BE49-F238E27FC236}">
              <a16:creationId xmlns:a16="http://schemas.microsoft.com/office/drawing/2014/main" id="{D2394387-4BB5-A38C-8A8B-DE116D8B1708}"/>
            </a:ext>
          </a:extLst>
        </p:cNvPr>
        <p:cNvGrpSpPr/>
        <p:nvPr/>
      </p:nvGrpSpPr>
      <p:grpSpPr>
        <a:xfrm>
          <a:off x="0" y="0"/>
          <a:ext cx="0" cy="0"/>
          <a:chOff x="0" y="0"/>
          <a:chExt cx="0" cy="0"/>
        </a:xfrm>
      </p:grpSpPr>
      <p:sp>
        <p:nvSpPr>
          <p:cNvPr id="186" name="Google Shape;186;p30">
            <a:extLst>
              <a:ext uri="{FF2B5EF4-FFF2-40B4-BE49-F238E27FC236}">
                <a16:creationId xmlns:a16="http://schemas.microsoft.com/office/drawing/2014/main" id="{02139566-FB9E-9EF7-A0D1-531DD5526265}"/>
              </a:ext>
            </a:extLst>
          </p:cNvPr>
          <p:cNvSpPr txBox="1"/>
          <p:nvPr/>
        </p:nvSpPr>
        <p:spPr>
          <a:xfrm>
            <a:off x="255996" y="502545"/>
            <a:ext cx="10624200" cy="64629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dirty="0">
                <a:solidFill>
                  <a:srgbClr val="1E4E79"/>
                </a:solidFill>
                <a:latin typeface="Calibri"/>
                <a:ea typeface="Calibri"/>
                <a:cs typeface="Calibri"/>
                <a:sym typeface="Calibri"/>
              </a:rPr>
              <a:t>Any Question?</a:t>
            </a:r>
            <a:endParaRPr dirty="0"/>
          </a:p>
        </p:txBody>
      </p:sp>
      <p:cxnSp>
        <p:nvCxnSpPr>
          <p:cNvPr id="187" name="Google Shape;187;p30">
            <a:extLst>
              <a:ext uri="{FF2B5EF4-FFF2-40B4-BE49-F238E27FC236}">
                <a16:creationId xmlns:a16="http://schemas.microsoft.com/office/drawing/2014/main" id="{AD46F74C-0D73-9894-462D-0BF639DE9427}"/>
              </a:ext>
            </a:extLst>
          </p:cNvPr>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88" name="Google Shape;188;p30">
            <a:extLst>
              <a:ext uri="{FF2B5EF4-FFF2-40B4-BE49-F238E27FC236}">
                <a16:creationId xmlns:a16="http://schemas.microsoft.com/office/drawing/2014/main" id="{1C6E1824-37E5-26A6-2D41-80064BAA6A95}"/>
              </a:ext>
            </a:extLst>
          </p:cNvPr>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a:solidFill>
                  <a:srgbClr val="FFFFFF"/>
                </a:solidFill>
                <a:latin typeface="Calibri"/>
                <a:ea typeface="Calibri"/>
                <a:cs typeface="Calibri"/>
                <a:sym typeface="Calibri"/>
              </a:rPr>
              <a:t>using contextualization</a:t>
            </a:r>
            <a:endParaRPr lang="en-US" sz="1800" b="1" dirty="0">
              <a:solidFill>
                <a:srgbClr val="FFFFFF"/>
              </a:solidFill>
              <a:latin typeface="Calibri"/>
              <a:ea typeface="Calibri"/>
              <a:cs typeface="Calibri"/>
              <a:sym typeface="Calibri"/>
            </a:endParaRPr>
          </a:p>
        </p:txBody>
      </p:sp>
      <p:pic>
        <p:nvPicPr>
          <p:cNvPr id="4" name="Picture 3">
            <a:extLst>
              <a:ext uri="{FF2B5EF4-FFF2-40B4-BE49-F238E27FC236}">
                <a16:creationId xmlns:a16="http://schemas.microsoft.com/office/drawing/2014/main" id="{03F9640A-283B-024D-A855-7C30AB57BC78}"/>
              </a:ext>
            </a:extLst>
          </p:cNvPr>
          <p:cNvPicPr>
            <a:picLocks noChangeAspect="1"/>
          </p:cNvPicPr>
          <p:nvPr/>
        </p:nvPicPr>
        <p:blipFill>
          <a:blip r:embed="rId3"/>
          <a:stretch>
            <a:fillRect/>
          </a:stretch>
        </p:blipFill>
        <p:spPr>
          <a:xfrm>
            <a:off x="2409825" y="1594344"/>
            <a:ext cx="7524750" cy="4505325"/>
          </a:xfrm>
          <a:prstGeom prst="rect">
            <a:avLst/>
          </a:prstGeom>
        </p:spPr>
      </p:pic>
    </p:spTree>
    <p:extLst>
      <p:ext uri="{BB962C8B-B14F-4D97-AF65-F5344CB8AC3E}">
        <p14:creationId xmlns:p14="http://schemas.microsoft.com/office/powerpoint/2010/main" val="41325328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2"/>
        <p:cNvGrpSpPr/>
        <p:nvPr/>
      </p:nvGrpSpPr>
      <p:grpSpPr>
        <a:xfrm>
          <a:off x="0" y="0"/>
          <a:ext cx="0" cy="0"/>
          <a:chOff x="0" y="0"/>
          <a:chExt cx="0" cy="0"/>
        </a:xfrm>
      </p:grpSpPr>
      <p:sp>
        <p:nvSpPr>
          <p:cNvPr id="73" name="Google Shape;73;p16"/>
          <p:cNvSpPr txBox="1">
            <a:spLocks noGrp="1"/>
          </p:cNvSpPr>
          <p:nvPr>
            <p:ph type="body" idx="1"/>
          </p:nvPr>
        </p:nvSpPr>
        <p:spPr>
          <a:xfrm>
            <a:off x="256000" y="1271226"/>
            <a:ext cx="10624200" cy="50301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Problem: Overcoming the communication gap for the deaf and hard-of-hearing.</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Solution: A real-time app to translate ASL alphabet gestures into text via webcam.</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Technology: A deep learning model analyzing hand shape and motion for accuracy.</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Goal: Using AI to build an accessible tool that fosters greater inclusivity.</a:t>
            </a:r>
            <a:endParaRPr sz="2400" b="0">
              <a:solidFill>
                <a:srgbClr val="5583D1"/>
              </a:solidFill>
            </a:endParaRPr>
          </a:p>
        </p:txBody>
      </p:sp>
      <p:sp>
        <p:nvSpPr>
          <p:cNvPr id="74" name="Google Shape;74;p16"/>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Introductio</a:t>
            </a:r>
            <a:r>
              <a:rPr lang="en-US" sz="3600" b="1">
                <a:solidFill>
                  <a:srgbClr val="1E4E79"/>
                </a:solidFill>
                <a:latin typeface="Calibri"/>
                <a:ea typeface="Calibri"/>
                <a:cs typeface="Calibri"/>
                <a:sym typeface="Calibri"/>
              </a:rPr>
              <a:t>n</a:t>
            </a:r>
            <a:endParaRPr/>
          </a:p>
        </p:txBody>
      </p:sp>
      <p:cxnSp>
        <p:nvCxnSpPr>
          <p:cNvPr id="75" name="Google Shape;75;p16"/>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76" name="Google Shape;76;p16"/>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7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7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0"/>
        <p:cNvGrpSpPr/>
        <p:nvPr/>
      </p:nvGrpSpPr>
      <p:grpSpPr>
        <a:xfrm>
          <a:off x="0" y="0"/>
          <a:ext cx="0" cy="0"/>
          <a:chOff x="0" y="0"/>
          <a:chExt cx="0" cy="0"/>
        </a:xfrm>
      </p:grpSpPr>
      <p:sp>
        <p:nvSpPr>
          <p:cNvPr id="81" name="Google Shape;81;p17"/>
          <p:cNvSpPr txBox="1">
            <a:spLocks noGrp="1"/>
          </p:cNvSpPr>
          <p:nvPr>
            <p:ph type="body" idx="1"/>
          </p:nvPr>
        </p:nvSpPr>
        <p:spPr>
          <a:xfrm>
            <a:off x="256000" y="1271227"/>
            <a:ext cx="10624200" cy="55200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Develop a real-time application to translate ASL alphabet signs into text via a webcam.</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Implement a deep learning model (CRNN) to accurately recognize gesture sequences.</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Using GRU to include efficient and simplified contextualization.</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Achieve high validation accuracy (over 85%) for reliable performance.</a:t>
            </a:r>
            <a:endParaRPr sz="2400" b="0">
              <a:solidFill>
                <a:srgbClr val="5583D1"/>
              </a:solidFill>
            </a:endParaRPr>
          </a:p>
        </p:txBody>
      </p:sp>
      <p:sp>
        <p:nvSpPr>
          <p:cNvPr id="82" name="Google Shape;82;p17"/>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Objectiv</a:t>
            </a:r>
            <a:r>
              <a:rPr lang="en-US" sz="3600" b="1">
                <a:solidFill>
                  <a:srgbClr val="1E4E79"/>
                </a:solidFill>
                <a:latin typeface="Calibri"/>
                <a:ea typeface="Calibri"/>
                <a:cs typeface="Calibri"/>
                <a:sym typeface="Calibri"/>
              </a:rPr>
              <a:t>e</a:t>
            </a:r>
            <a:endParaRPr/>
          </a:p>
        </p:txBody>
      </p:sp>
      <p:cxnSp>
        <p:nvCxnSpPr>
          <p:cNvPr id="83" name="Google Shape;83;p17"/>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84" name="Google Shape;84;p17"/>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1">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8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body" idx="1"/>
          </p:nvPr>
        </p:nvSpPr>
        <p:spPr>
          <a:xfrm>
            <a:off x="256000" y="1271227"/>
            <a:ext cx="10624200" cy="55200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Design a simple and user-friendly interface for seamless interaction.</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Daily Life: Enable direct communication for deaf individuals in everyday settings (e.g., retail, banking).</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Inclusivity: Foster greater participation for the deaf community in education and workplaces.</a:t>
            </a:r>
            <a:endParaRPr sz="2400" b="0">
              <a:solidFill>
                <a:srgbClr val="5583D1"/>
              </a:solidFill>
            </a:endParaRPr>
          </a:p>
        </p:txBody>
      </p:sp>
      <p:sp>
        <p:nvSpPr>
          <p:cNvPr id="90" name="Google Shape;90;p18"/>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Objectiv</a:t>
            </a:r>
            <a:r>
              <a:rPr lang="en-US" sz="3600" b="1">
                <a:solidFill>
                  <a:srgbClr val="1E4E79"/>
                </a:solidFill>
                <a:latin typeface="Calibri"/>
                <a:ea typeface="Calibri"/>
                <a:cs typeface="Calibri"/>
                <a:sym typeface="Calibri"/>
              </a:rPr>
              <a:t>e</a:t>
            </a:r>
            <a:endParaRPr/>
          </a:p>
        </p:txBody>
      </p:sp>
      <p:cxnSp>
        <p:nvCxnSpPr>
          <p:cNvPr id="91" name="Google Shape;91;p18"/>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92" name="Google Shape;92;p18"/>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8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6"/>
        <p:cNvGrpSpPr/>
        <p:nvPr/>
      </p:nvGrpSpPr>
      <p:grpSpPr>
        <a:xfrm>
          <a:off x="0" y="0"/>
          <a:ext cx="0" cy="0"/>
          <a:chOff x="0" y="0"/>
          <a:chExt cx="0" cy="0"/>
        </a:xfrm>
      </p:grpSpPr>
      <p:sp>
        <p:nvSpPr>
          <p:cNvPr id="97" name="Google Shape;97;p19"/>
          <p:cNvSpPr txBox="1">
            <a:spLocks noGrp="1"/>
          </p:cNvSpPr>
          <p:nvPr>
            <p:ph type="body" idx="1"/>
          </p:nvPr>
        </p:nvSpPr>
        <p:spPr>
          <a:xfrm>
            <a:off x="256000" y="1271226"/>
            <a:ext cx="10624200" cy="51606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Recognizes ASL Alphabet (A-Z)</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Recognizes Digits (0-9)</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Provides real-time translation</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Uses a standard webcam for input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Requires single-handed signs</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Needs good lighting &amp; a clear background</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Built with Python, TensorFlow, &amp; OpenCV</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Delivers a final trained model</a:t>
            </a:r>
            <a:endParaRPr sz="2400" b="0">
              <a:solidFill>
                <a:srgbClr val="5583D1"/>
              </a:solidFill>
            </a:endParaRPr>
          </a:p>
        </p:txBody>
      </p:sp>
      <p:sp>
        <p:nvSpPr>
          <p:cNvPr id="98" name="Google Shape;98;p19"/>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Scope</a:t>
            </a:r>
            <a:endParaRPr/>
          </a:p>
        </p:txBody>
      </p:sp>
      <p:cxnSp>
        <p:nvCxnSpPr>
          <p:cNvPr id="99" name="Google Shape;99;p19"/>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100" name="Google Shape;100;p19"/>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7">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97">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97">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97">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97">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97">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9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04"/>
        <p:cNvGrpSpPr/>
        <p:nvPr/>
      </p:nvGrpSpPr>
      <p:grpSpPr>
        <a:xfrm>
          <a:off x="0" y="0"/>
          <a:ext cx="0" cy="0"/>
          <a:chOff x="0" y="0"/>
          <a:chExt cx="0" cy="0"/>
        </a:xfrm>
      </p:grpSpPr>
      <p:sp>
        <p:nvSpPr>
          <p:cNvPr id="105" name="Google Shape;105;p20"/>
          <p:cNvSpPr txBox="1">
            <a:spLocks noGrp="1"/>
          </p:cNvSpPr>
          <p:nvPr>
            <p:ph type="body" idx="1"/>
          </p:nvPr>
        </p:nvSpPr>
        <p:spPr>
          <a:xfrm>
            <a:off x="256000" y="1271226"/>
            <a:ext cx="10624200" cy="46212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[1]: Fayyazsanavi, Pooya, et al. “Gloss2Text: Sign Language Gloss Translation Using LLMs and Semantically Aware Label Smoothing.” ArXiv.org, 2024, arxiv.org/abs/2407.01394. Accessed 10 Sept. 2025.</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[2]: Pang, Haozhou, et al. LLM Gesticulator: Leveraging Large Language Models for Scalable and Controllable Co-Speech Gesture Synthesis. Apr. 2025, pp. 8–0, https://doi.org/10.1117/12.3060395. Accessed 10 Sept. 2025.</a:t>
            </a:r>
            <a:endParaRPr sz="2400" b="0">
              <a:solidFill>
                <a:srgbClr val="5583D1"/>
              </a:solidFill>
            </a:endParaRPr>
          </a:p>
        </p:txBody>
      </p:sp>
      <p:sp>
        <p:nvSpPr>
          <p:cNvPr id="106" name="Google Shape;106;p20"/>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Literature Revie</a:t>
            </a:r>
            <a:r>
              <a:rPr lang="en-US" sz="3600" b="1">
                <a:solidFill>
                  <a:srgbClr val="1E4E79"/>
                </a:solidFill>
                <a:latin typeface="Calibri"/>
                <a:ea typeface="Calibri"/>
                <a:cs typeface="Calibri"/>
                <a:sym typeface="Calibri"/>
              </a:rPr>
              <a:t>w</a:t>
            </a:r>
            <a:endParaRPr/>
          </a:p>
        </p:txBody>
      </p:sp>
      <p:cxnSp>
        <p:nvCxnSpPr>
          <p:cNvPr id="107" name="Google Shape;107;p20"/>
          <p:cNvCxnSpPr/>
          <p:nvPr/>
        </p:nvCxnSpPr>
        <p:spPr>
          <a:xfrm>
            <a:off x="221274" y="1191756"/>
            <a:ext cx="7305799" cy="0"/>
          </a:xfrm>
          <a:prstGeom prst="straightConnector1">
            <a:avLst/>
          </a:prstGeom>
          <a:noFill/>
          <a:ln w="28575" cap="flat" cmpd="sng">
            <a:solidFill>
              <a:schemeClr val="accent6"/>
            </a:solidFill>
            <a:prstDash val="solid"/>
            <a:miter lim="800000"/>
            <a:headEnd type="none" w="sm" len="sm"/>
            <a:tailEnd type="none" w="sm" len="sm"/>
          </a:ln>
        </p:spPr>
      </p:cxnSp>
      <p:sp>
        <p:nvSpPr>
          <p:cNvPr id="108" name="Google Shape;108;p20"/>
          <p:cNvSpPr txBox="1"/>
          <p:nvPr/>
        </p:nvSpPr>
        <p:spPr>
          <a:xfrm>
            <a:off x="6093893" y="57036"/>
            <a:ext cx="6098107"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0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body" idx="1"/>
          </p:nvPr>
        </p:nvSpPr>
        <p:spPr>
          <a:xfrm>
            <a:off x="256000" y="1271226"/>
            <a:ext cx="10624200" cy="4621200"/>
          </a:xfrm>
          <a:prstGeom prst="rect">
            <a:avLst/>
          </a:prstGeom>
          <a:noFill/>
          <a:ln>
            <a:noFill/>
          </a:ln>
        </p:spPr>
        <p:txBody>
          <a:bodyPr spcFirstLastPara="1" wrap="square" lIns="91425" tIns="45700" rIns="91425" bIns="45700" anchor="t" anchorCtr="0">
            <a:noAutofit/>
          </a:bodyPr>
          <a:lstStyle/>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[3]: Tan, Sihan, et al. “Improvement in Sign Language Translation Using Text CTC Alignment.” ArXiv.org, 2024, arxiv.org/abs/2412.09014. Accessed 10 Sept. 2025.</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[4]: Liang, Han, et al. “LLaVA-SLT: Visual Language Tuning for Sign Language Translation.” ArXiv.org, 2024, arxiv.org/abs/2412.16524. Accessed 10 Sept. 2025.</a:t>
            </a:r>
            <a:endParaRPr sz="2400" b="0">
              <a:solidFill>
                <a:srgbClr val="5583D1"/>
              </a:solidFill>
            </a:endParaRPr>
          </a:p>
        </p:txBody>
      </p:sp>
      <p:sp>
        <p:nvSpPr>
          <p:cNvPr id="114" name="Google Shape;114;p21"/>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Literature Revie</a:t>
            </a:r>
            <a:r>
              <a:rPr lang="en-US" sz="3600" b="1">
                <a:solidFill>
                  <a:srgbClr val="1E4E79"/>
                </a:solidFill>
                <a:latin typeface="Calibri"/>
                <a:ea typeface="Calibri"/>
                <a:cs typeface="Calibri"/>
                <a:sym typeface="Calibri"/>
              </a:rPr>
              <a:t>w</a:t>
            </a:r>
            <a:endParaRPr/>
          </a:p>
        </p:txBody>
      </p:sp>
      <p:cxnSp>
        <p:nvCxnSpPr>
          <p:cNvPr id="115" name="Google Shape;115;p21"/>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16" name="Google Shape;116;p21"/>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1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3">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20"/>
        <p:cNvGrpSpPr/>
        <p:nvPr/>
      </p:nvGrpSpPr>
      <p:grpSpPr>
        <a:xfrm>
          <a:off x="0" y="0"/>
          <a:ext cx="0" cy="0"/>
          <a:chOff x="0" y="0"/>
          <a:chExt cx="0" cy="0"/>
        </a:xfrm>
      </p:grpSpPr>
      <p:sp>
        <p:nvSpPr>
          <p:cNvPr id="121" name="Google Shape;121;p22"/>
          <p:cNvSpPr txBox="1">
            <a:spLocks noGrp="1"/>
          </p:cNvSpPr>
          <p:nvPr>
            <p:ph type="body" idx="1"/>
          </p:nvPr>
        </p:nvSpPr>
        <p:spPr>
          <a:xfrm>
            <a:off x="256000" y="1271226"/>
            <a:ext cx="10624200" cy="46212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None/>
            </a:pPr>
            <a:r>
              <a:rPr lang="en-US" sz="2400" b="0">
                <a:solidFill>
                  <a:srgbClr val="5583D1"/>
                </a:solidFill>
              </a:rPr>
              <a:t>Gloss2Text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Contribution: This work improves the translation of sign language glosses (textual representations of signs) into fluent spoken text.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Method &amp; Relevance: It fine-tunes a large multilingual LLM and uses smart data augmentation and a novel loss function to handle translation ambiguities. This shows that leveraging large, pre-trained models and using advanced training techniques are highly effective strategies for improving translation quality.</a:t>
            </a:r>
            <a:endParaRPr sz="2400" b="0">
              <a:solidFill>
                <a:srgbClr val="5583D1"/>
              </a:solidFill>
            </a:endParaRPr>
          </a:p>
        </p:txBody>
      </p:sp>
      <p:sp>
        <p:nvSpPr>
          <p:cNvPr id="122" name="Google Shape;122;p22"/>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Literature Revie</a:t>
            </a:r>
            <a:r>
              <a:rPr lang="en-US" sz="3600" b="1">
                <a:solidFill>
                  <a:srgbClr val="1E4E79"/>
                </a:solidFill>
                <a:latin typeface="Calibri"/>
                <a:ea typeface="Calibri"/>
                <a:cs typeface="Calibri"/>
                <a:sym typeface="Calibri"/>
              </a:rPr>
              <a:t>w</a:t>
            </a:r>
            <a:endParaRPr/>
          </a:p>
        </p:txBody>
      </p:sp>
      <p:cxnSp>
        <p:nvCxnSpPr>
          <p:cNvPr id="123" name="Google Shape;123;p22"/>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24" name="Google Shape;124;p22"/>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1">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1">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23"/>
          <p:cNvSpPr txBox="1">
            <a:spLocks noGrp="1"/>
          </p:cNvSpPr>
          <p:nvPr>
            <p:ph type="body" idx="1"/>
          </p:nvPr>
        </p:nvSpPr>
        <p:spPr>
          <a:xfrm>
            <a:off x="255996" y="1271219"/>
            <a:ext cx="10624200" cy="4143000"/>
          </a:xfrm>
          <a:prstGeom prst="rect">
            <a:avLst/>
          </a:prstGeom>
          <a:noFill/>
          <a:ln>
            <a:noFill/>
          </a:ln>
        </p:spPr>
        <p:txBody>
          <a:bodyPr spcFirstLastPara="1" wrap="square" lIns="91425" tIns="45700" rIns="91425" bIns="45700" anchor="t" anchorCtr="0">
            <a:noAutofit/>
          </a:bodyPr>
          <a:lstStyle/>
          <a:p>
            <a:pPr marL="0" lvl="0" indent="0" algn="l" rtl="0">
              <a:lnSpc>
                <a:spcPct val="150000"/>
              </a:lnSpc>
              <a:spcBef>
                <a:spcPts val="0"/>
              </a:spcBef>
              <a:spcAft>
                <a:spcPts val="0"/>
              </a:spcAft>
              <a:buClr>
                <a:srgbClr val="5583D1"/>
              </a:buClr>
              <a:buSzPts val="2400"/>
              <a:buNone/>
            </a:pPr>
            <a:r>
              <a:rPr lang="en-US" sz="2400" b="0">
                <a:solidFill>
                  <a:srgbClr val="5583D1"/>
                </a:solidFill>
              </a:rPr>
              <a:t>LLM Gesticulator</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Contribution: This paper generates realistic human body movements that accompany speech from an audio input.</a:t>
            </a:r>
            <a:endParaRPr sz="2400" b="0">
              <a:solidFill>
                <a:srgbClr val="5583D1"/>
              </a:solidFill>
            </a:endParaRPr>
          </a:p>
          <a:p>
            <a:pPr marL="457200" lvl="0" indent="-381000" algn="l" rtl="0">
              <a:lnSpc>
                <a:spcPct val="150000"/>
              </a:lnSpc>
              <a:spcBef>
                <a:spcPts val="0"/>
              </a:spcBef>
              <a:spcAft>
                <a:spcPts val="0"/>
              </a:spcAft>
              <a:buClr>
                <a:srgbClr val="5583D1"/>
              </a:buClr>
              <a:buSzPts val="2400"/>
              <a:buChar char="•"/>
            </a:pPr>
            <a:r>
              <a:rPr lang="en-US" sz="2400" b="0">
                <a:solidFill>
                  <a:srgbClr val="5583D1"/>
                </a:solidFill>
              </a:rPr>
              <a:t>Method &amp; Relevance: It treats motion as a language, tokenizing it and using a Large Language Model (LLM) to "translate" audio to gestures. This validates the core concept of using a translation-based AI model for a visual task like sign language recognition.</a:t>
            </a:r>
            <a:endParaRPr sz="2400" b="0">
              <a:solidFill>
                <a:srgbClr val="5583D1"/>
              </a:solidFill>
            </a:endParaRPr>
          </a:p>
        </p:txBody>
      </p:sp>
      <p:sp>
        <p:nvSpPr>
          <p:cNvPr id="130" name="Google Shape;130;p23"/>
          <p:cNvSpPr txBox="1"/>
          <p:nvPr/>
        </p:nvSpPr>
        <p:spPr>
          <a:xfrm>
            <a:off x="255996" y="502545"/>
            <a:ext cx="10624200" cy="646500"/>
          </a:xfrm>
          <a:prstGeom prst="rect">
            <a:avLst/>
          </a:prstGeom>
          <a:noFill/>
          <a:ln>
            <a:noFill/>
          </a:ln>
        </p:spPr>
        <p:txBody>
          <a:bodyPr spcFirstLastPara="1" wrap="square" lIns="91425" tIns="45700" rIns="91425" bIns="45700" anchor="t" anchorCtr="0">
            <a:spAutoFit/>
          </a:bodyPr>
          <a:lstStyle/>
          <a:p>
            <a:pPr marL="0" marR="0" lvl="0" indent="0" algn="l" rtl="0">
              <a:lnSpc>
                <a:spcPct val="100000"/>
              </a:lnSpc>
              <a:spcBef>
                <a:spcPts val="0"/>
              </a:spcBef>
              <a:spcAft>
                <a:spcPts val="0"/>
              </a:spcAft>
              <a:buClr>
                <a:srgbClr val="1E4E79"/>
              </a:buClr>
              <a:buSzPts val="3600"/>
              <a:buFont typeface="Calibri"/>
              <a:buNone/>
            </a:pPr>
            <a:r>
              <a:rPr lang="en-US" sz="3600" b="1" i="0" u="none" strike="noStrike" cap="none">
                <a:solidFill>
                  <a:srgbClr val="1E4E79"/>
                </a:solidFill>
                <a:latin typeface="Calibri"/>
                <a:ea typeface="Calibri"/>
                <a:cs typeface="Calibri"/>
                <a:sym typeface="Calibri"/>
              </a:rPr>
              <a:t>Literature Revie</a:t>
            </a:r>
            <a:r>
              <a:rPr lang="en-US" sz="3600" b="1">
                <a:solidFill>
                  <a:srgbClr val="1E4E79"/>
                </a:solidFill>
                <a:latin typeface="Calibri"/>
                <a:ea typeface="Calibri"/>
                <a:cs typeface="Calibri"/>
                <a:sym typeface="Calibri"/>
              </a:rPr>
              <a:t>w</a:t>
            </a:r>
            <a:endParaRPr/>
          </a:p>
        </p:txBody>
      </p:sp>
      <p:cxnSp>
        <p:nvCxnSpPr>
          <p:cNvPr id="131" name="Google Shape;131;p23"/>
          <p:cNvCxnSpPr/>
          <p:nvPr/>
        </p:nvCxnSpPr>
        <p:spPr>
          <a:xfrm>
            <a:off x="221274" y="1191756"/>
            <a:ext cx="7305900" cy="0"/>
          </a:xfrm>
          <a:prstGeom prst="straightConnector1">
            <a:avLst/>
          </a:prstGeom>
          <a:noFill/>
          <a:ln w="28575" cap="flat" cmpd="sng">
            <a:solidFill>
              <a:schemeClr val="accent6"/>
            </a:solidFill>
            <a:prstDash val="solid"/>
            <a:miter lim="800000"/>
            <a:headEnd type="none" w="sm" len="sm"/>
            <a:tailEnd type="none" w="sm" len="sm"/>
          </a:ln>
        </p:spPr>
      </p:cxnSp>
      <p:sp>
        <p:nvSpPr>
          <p:cNvPr id="132" name="Google Shape;132;p23"/>
          <p:cNvSpPr txBox="1"/>
          <p:nvPr/>
        </p:nvSpPr>
        <p:spPr>
          <a:xfrm>
            <a:off x="6093893" y="57036"/>
            <a:ext cx="6098100" cy="646290"/>
          </a:xfrm>
          <a:prstGeom prst="rect">
            <a:avLst/>
          </a:prstGeom>
          <a:noFill/>
          <a:ln>
            <a:noFill/>
          </a:ln>
        </p:spPr>
        <p:txBody>
          <a:bodyPr spcFirstLastPara="1" wrap="square" lIns="91425" tIns="45700" rIns="91425" bIns="45700" anchor="t" anchorCtr="0">
            <a:spAutoFit/>
          </a:bodyPr>
          <a:lstStyle/>
          <a:p>
            <a:pPr lvl="0" algn="ctr">
              <a:buClr>
                <a:srgbClr val="FFFFFF"/>
              </a:buClr>
              <a:buSzPts val="3600"/>
            </a:pPr>
            <a:r>
              <a:rPr lang="en-US" sz="1800" b="1" dirty="0">
                <a:solidFill>
                  <a:srgbClr val="FFFFFF"/>
                </a:solidFill>
                <a:latin typeface="Calibri"/>
                <a:ea typeface="Calibri"/>
                <a:cs typeface="Calibri"/>
                <a:sym typeface="Calibri"/>
              </a:rPr>
              <a:t>Real time Sign Language to Text Converter</a:t>
            </a:r>
            <a:endParaRPr lang="en-US" sz="1800" dirty="0"/>
          </a:p>
          <a:p>
            <a:pPr lvl="0" algn="ctr"/>
            <a:r>
              <a:rPr lang="en-US" sz="1800" b="1" dirty="0">
                <a:solidFill>
                  <a:srgbClr val="FFFFFF"/>
                </a:solidFill>
                <a:latin typeface="Calibri"/>
                <a:ea typeface="Calibri"/>
                <a:cs typeface="Calibri"/>
                <a:sym typeface="Calibri"/>
              </a:rPr>
              <a:t>using contextualization</a:t>
            </a: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5="http://schemas.microsoft.com/office/powerpoint/2012/main" xmlns:ahyp="http://schemas.microsoft.com/office/drawing/2018/hyperlinkcolor">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9">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9">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29">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1_Office Theme">
  <a:themeElements>
    <a:clrScheme name="Office">
      <a:dk1>
        <a:srgbClr val="000000"/>
      </a:dk1>
      <a:lt1>
        <a:srgbClr val="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11</TotalTime>
  <Words>1109</Words>
  <Application>Microsoft Office PowerPoint</Application>
  <PresentationFormat>Widescreen</PresentationFormat>
  <Paragraphs>110</Paragraphs>
  <Slides>18</Slides>
  <Notes>18</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18</vt:i4>
      </vt:variant>
    </vt:vector>
  </HeadingPairs>
  <TitlesOfParts>
    <vt:vector size="21" baseType="lpstr">
      <vt:lpstr>Arial</vt:lpstr>
      <vt:lpstr>Calibri</vt:lpstr>
      <vt:lpstr>1_Office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Nairit Das</cp:lastModifiedBy>
  <cp:revision>2</cp:revision>
  <dcterms:modified xsi:type="dcterms:W3CDTF">2025-09-12T06:08:56Z</dcterms:modified>
</cp:coreProperties>
</file>