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Maven Pro" pitchFamily="2" charset="77"/>
      <p:regular r:id="rId18"/>
      <p:bold r:id="rId19"/>
    </p:embeddedFont>
    <p:embeddedFont>
      <p:font typeface="Nunito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44" d="100"/>
          <a:sy n="144" d="100"/>
        </p:scale>
        <p:origin x="7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56f52672f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56f52672f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56f52672f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f56f52672f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56f52672f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56f52672f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56f52672f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56f52672f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56f52672f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56f52672f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56f52672f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f56f52672f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56f52672f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56f52672f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56f52672f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56f52672f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56f52672f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56f52672f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56f52672f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56f52672f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56f52672f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56f52672f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56f52672f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f56f52672f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56f52672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56f52672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56f52672f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56f52672f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TRANSACTIONS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REKHA BHARATHIMANGALAM RAMACHANDRAN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>
            <a:spLocks noGrp="1"/>
          </p:cNvSpPr>
          <p:nvPr>
            <p:ph type="title"/>
          </p:nvPr>
        </p:nvSpPr>
        <p:spPr>
          <a:xfrm>
            <a:off x="1276225" y="521113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your custom node in MyCrypto</a:t>
            </a:r>
            <a:endParaRPr/>
          </a:p>
        </p:txBody>
      </p:sp>
      <p:sp>
        <p:nvSpPr>
          <p:cNvPr id="339" name="Google Shape;339;p22"/>
          <p:cNvSpPr txBox="1">
            <a:spLocks noGrp="1"/>
          </p:cNvSpPr>
          <p:nvPr>
            <p:ph type="body" idx="2"/>
          </p:nvPr>
        </p:nvSpPr>
        <p:spPr>
          <a:xfrm>
            <a:off x="5110675" y="1337875"/>
            <a:ext cx="3430500" cy="3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6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4"/>
              <a:buChar char="●"/>
            </a:pPr>
            <a:r>
              <a:rPr lang="en" sz="1064"/>
              <a:t>Your private PoA blockchain should now be running!</a:t>
            </a:r>
            <a:endParaRPr sz="1064"/>
          </a:p>
          <a:p>
            <a:pPr marL="457200" marR="0" lvl="0" indent="-296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4"/>
              <a:buChar char="●"/>
            </a:pPr>
            <a:r>
              <a:rPr lang="en" sz="1064"/>
              <a:t>With both nodes up and running, the blockchain can be added to MyCrypto for testing.</a:t>
            </a:r>
            <a:endParaRPr sz="1064"/>
          </a:p>
          <a:p>
            <a:pPr marL="457200" marR="0" lvl="0" indent="-296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4"/>
              <a:buChar char="●"/>
            </a:pPr>
            <a:r>
              <a:rPr lang="en" sz="1064"/>
              <a:t> Open the MyCrypto app, then click `Change Network` at the bottom left:  </a:t>
            </a:r>
            <a:endParaRPr sz="1064"/>
          </a:p>
          <a:p>
            <a:pPr marL="457200" marR="0" lvl="0" indent="-296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4"/>
              <a:buChar char="●"/>
            </a:pPr>
            <a:r>
              <a:rPr lang="en" sz="1064"/>
              <a:t>Click "Add Custom Node", then add the custom network information that you set in the genesis.</a:t>
            </a:r>
            <a:endParaRPr sz="1064"/>
          </a:p>
          <a:p>
            <a:pPr marL="457200" marR="0" lvl="0" indent="-296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4"/>
              <a:buChar char="●"/>
            </a:pPr>
            <a:r>
              <a:rPr lang="en" sz="1064"/>
              <a:t> Make sure that you scroll down to choose `Custom` in the "Network" column to reveal more options like `Chain ID`:</a:t>
            </a:r>
            <a:endParaRPr sz="1064"/>
          </a:p>
          <a:p>
            <a:pPr marL="457200" marR="0" lvl="0" indent="-296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4"/>
              <a:buChar char="●"/>
            </a:pPr>
            <a:r>
              <a:rPr lang="en" sz="1064"/>
              <a:t>Type `ETH` in the Currency box.   </a:t>
            </a:r>
            <a:endParaRPr sz="1064"/>
          </a:p>
          <a:p>
            <a:pPr marL="457200" marR="0" lvl="0" indent="-296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4"/>
              <a:buChar char="●"/>
            </a:pPr>
            <a:r>
              <a:rPr lang="en" sz="1064"/>
              <a:t> In the Chain ID box, type the chain id you generated during genesis creation.</a:t>
            </a:r>
            <a:endParaRPr sz="1064"/>
          </a:p>
          <a:p>
            <a:pPr marL="457200" marR="0" lvl="0" indent="-296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4"/>
              <a:buChar char="●"/>
            </a:pPr>
            <a:r>
              <a:rPr lang="en" sz="1064"/>
              <a:t>In the URL box type: `http://127.0.0.1:8545`.  This points to the default RPC port on your local machine.</a:t>
            </a:r>
            <a:endParaRPr sz="1064"/>
          </a:p>
          <a:p>
            <a:pPr marL="457200" marR="0" lvl="0" indent="-2961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4"/>
              <a:buChar char="●"/>
            </a:pPr>
            <a:r>
              <a:rPr lang="en" sz="1064"/>
              <a:t> Finally, click `Save &amp; Use Custom Node`. </a:t>
            </a:r>
            <a:endParaRPr sz="1064"/>
          </a:p>
          <a:p>
            <a:pPr marL="457200" marR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64"/>
          </a:p>
        </p:txBody>
      </p:sp>
      <p:pic>
        <p:nvPicPr>
          <p:cNvPr id="340" name="Google Shape;340;p22"/>
          <p:cNvPicPr preferRelativeResize="0"/>
          <p:nvPr/>
        </p:nvPicPr>
        <p:blipFill rotWithShape="1">
          <a:blip r:embed="rId3">
            <a:alphaModFix/>
          </a:blip>
          <a:srcRect t="15045"/>
          <a:stretch/>
        </p:blipFill>
        <p:spPr>
          <a:xfrm>
            <a:off x="511824" y="1422686"/>
            <a:ext cx="4598851" cy="319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>
            <a:spLocks noGrp="1"/>
          </p:cNvSpPr>
          <p:nvPr>
            <p:ph type="title"/>
          </p:nvPr>
        </p:nvSpPr>
        <p:spPr>
          <a:xfrm>
            <a:off x="1207275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Prefund ETH Amount in MyCrypto</a:t>
            </a:r>
            <a:endParaRPr/>
          </a:p>
        </p:txBody>
      </p:sp>
      <p:sp>
        <p:nvSpPr>
          <p:cNvPr id="346" name="Google Shape;346;p23"/>
          <p:cNvSpPr txBox="1">
            <a:spLocks noGrp="1"/>
          </p:cNvSpPr>
          <p:nvPr>
            <p:ph type="body" idx="2"/>
          </p:nvPr>
        </p:nvSpPr>
        <p:spPr>
          <a:xfrm>
            <a:off x="5140334" y="1597875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In View &amp; Send Select Keystore file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Next Select Wallet Info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Go to your prefunded Node(</a:t>
            </a:r>
            <a:r>
              <a:rPr lang="en" dirty="0" err="1"/>
              <a:t>Ex:Node</a:t>
            </a:r>
            <a:r>
              <a:rPr lang="en" dirty="0"/>
              <a:t> 1) to your keystore folder select the file.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Enter Node password when requested(Ex: Node 1)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Press Unlock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You are filthy rich !!!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47" name="Google Shape;3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18" y="1597875"/>
            <a:ext cx="4598851" cy="31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ETH Amount To Recipient</a:t>
            </a:r>
            <a:endParaRPr/>
          </a:p>
        </p:txBody>
      </p:sp>
      <p:sp>
        <p:nvSpPr>
          <p:cNvPr id="353" name="Google Shape;353;p24"/>
          <p:cNvSpPr txBox="1">
            <a:spLocks noGrp="1"/>
          </p:cNvSpPr>
          <p:nvPr>
            <p:ph type="body" idx="2"/>
          </p:nvPr>
        </p:nvSpPr>
        <p:spPr>
          <a:xfrm>
            <a:off x="5063448" y="1609274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Select Send Ether &amp; Tokens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Enter To address (</a:t>
            </a:r>
            <a:r>
              <a:rPr lang="en" dirty="0" err="1"/>
              <a:t>Ex:Node</a:t>
            </a:r>
            <a:r>
              <a:rPr lang="en" dirty="0"/>
              <a:t> 2 Public Key)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Enter amount (Ex:1000)to transfer.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Click on Send Transaction</a:t>
            </a:r>
            <a:endParaRPr dirty="0"/>
          </a:p>
        </p:txBody>
      </p:sp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4" y="1597875"/>
            <a:ext cx="4598851" cy="2564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 ETH Transaction in MyCrypto</a:t>
            </a:r>
            <a:endParaRPr/>
          </a:p>
        </p:txBody>
      </p:sp>
      <p:sp>
        <p:nvSpPr>
          <p:cNvPr id="360" name="Google Shape;360;p25"/>
          <p:cNvSpPr txBox="1">
            <a:spLocks noGrp="1"/>
          </p:cNvSpPr>
          <p:nvPr>
            <p:ph type="body" idx="2"/>
          </p:nvPr>
        </p:nvSpPr>
        <p:spPr>
          <a:xfrm>
            <a:off x="4956916" y="1597875"/>
            <a:ext cx="39093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Verify the from address(Ex: Node1 public key) and To address(Ex: Node2 public key)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Verify ETH amount transferred(Ex:1000).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Click the Send Button</a:t>
            </a:r>
            <a:endParaRPr dirty="0"/>
          </a:p>
        </p:txBody>
      </p:sp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74" y="1597875"/>
            <a:ext cx="4598851" cy="2577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Transaction Status in MyCrypto</a:t>
            </a:r>
            <a:endParaRPr/>
          </a:p>
        </p:txBody>
      </p:sp>
      <p:sp>
        <p:nvSpPr>
          <p:cNvPr id="367" name="Google Shape;367;p26"/>
          <p:cNvSpPr txBox="1">
            <a:spLocks noGrp="1"/>
          </p:cNvSpPr>
          <p:nvPr>
            <p:ph type="body" idx="2"/>
          </p:nvPr>
        </p:nvSpPr>
        <p:spPr>
          <a:xfrm>
            <a:off x="4987324" y="1631901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To check the transfer of ETH amount  click on the </a:t>
            </a:r>
            <a:r>
              <a:rPr lang="en" dirty="0" err="1"/>
              <a:t>CheckTxStatus</a:t>
            </a:r>
            <a:r>
              <a:rPr lang="en" dirty="0"/>
              <a:t>.</a:t>
            </a:r>
            <a:endParaRPr dirty="0"/>
          </a:p>
        </p:txBody>
      </p:sp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96" y="1597875"/>
            <a:ext cx="4598851" cy="257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Success in MyCrypto</a:t>
            </a:r>
            <a:endParaRPr/>
          </a:p>
        </p:txBody>
      </p:sp>
      <p:sp>
        <p:nvSpPr>
          <p:cNvPr id="374" name="Google Shape;374;p27"/>
          <p:cNvSpPr txBox="1">
            <a:spLocks noGrp="1"/>
          </p:cNvSpPr>
          <p:nvPr>
            <p:ph type="body" idx="2"/>
          </p:nvPr>
        </p:nvSpPr>
        <p:spPr>
          <a:xfrm>
            <a:off x="5169980" y="1383238"/>
            <a:ext cx="3430500" cy="30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Select the transaction in the dropdown box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Else, </a:t>
            </a:r>
            <a:r>
              <a:rPr lang="en" dirty="0"/>
              <a:t>you can update the </a:t>
            </a:r>
            <a:r>
              <a:rPr lang="en" dirty="0" err="1"/>
              <a:t>TxHash</a:t>
            </a:r>
            <a:r>
              <a:rPr lang="en" dirty="0"/>
              <a:t> in the box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Click on Check Tx Status.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Status should display Success.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This completes the transfer of </a:t>
            </a:r>
            <a:br>
              <a:rPr lang="en" dirty="0"/>
            </a:br>
            <a:r>
              <a:rPr lang="en" dirty="0"/>
              <a:t>ETH amount to the recipient address (Ex: Node 2)</a:t>
            </a:r>
            <a:endParaRPr dirty="0"/>
          </a:p>
        </p:txBody>
      </p:sp>
      <p:pic>
        <p:nvPicPr>
          <p:cNvPr id="375" name="Google Shape;3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74" y="1383238"/>
            <a:ext cx="4598851" cy="325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176575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 b="1" i="1"/>
              <a:t>This project demonstrates the creation and testing of blockchain transactions</a:t>
            </a:r>
            <a:endParaRPr sz="2300" b="1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6636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the first Node1/Account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2"/>
          </p:nvPr>
        </p:nvSpPr>
        <p:spPr>
          <a:xfrm>
            <a:off x="5617230" y="1671826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30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en" sz="1302" dirty="0"/>
              <a:t>Create account/Node1  using the terminal at the folder where </a:t>
            </a:r>
            <a:r>
              <a:rPr lang="en" sz="1302" dirty="0" err="1"/>
              <a:t>geth</a:t>
            </a:r>
            <a:r>
              <a:rPr lang="en" sz="1302" dirty="0"/>
              <a:t> &amp; </a:t>
            </a:r>
            <a:r>
              <a:rPr lang="en" sz="1302" dirty="0" err="1"/>
              <a:t>puppeth</a:t>
            </a:r>
            <a:r>
              <a:rPr lang="en" sz="1302" dirty="0"/>
              <a:t> functions are installed. </a:t>
            </a:r>
            <a:endParaRPr sz="1302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 dirty="0"/>
              <a:t>        * ./</a:t>
            </a:r>
            <a:r>
              <a:rPr lang="en" sz="1302" dirty="0" err="1"/>
              <a:t>geth</a:t>
            </a:r>
            <a:r>
              <a:rPr lang="en" sz="1302" dirty="0"/>
              <a:t> --</a:t>
            </a:r>
            <a:r>
              <a:rPr lang="en" sz="1302" dirty="0" err="1"/>
              <a:t>datadir</a:t>
            </a:r>
            <a:r>
              <a:rPr lang="en" sz="1302" dirty="0"/>
              <a:t> node1 account new</a:t>
            </a:r>
            <a:endParaRPr sz="1302" dirty="0"/>
          </a:p>
          <a:p>
            <a:pPr marL="457200" lvl="0" indent="-311308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03"/>
              <a:buChar char="●"/>
            </a:pPr>
            <a:r>
              <a:rPr lang="en" sz="1302" dirty="0"/>
              <a:t>Provide a password to unlock the Node 1/Account. Remember it for future use.</a:t>
            </a:r>
            <a:endParaRPr sz="1302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2" dirty="0"/>
          </a:p>
          <a:p>
            <a:pPr marL="457200" lvl="0" indent="-311308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03"/>
              <a:buChar char="●"/>
            </a:pPr>
            <a:r>
              <a:rPr lang="en" sz="1302" dirty="0"/>
              <a:t>Copy the public address and private key generated in a text file for future use.</a:t>
            </a:r>
            <a:endParaRPr sz="1302" dirty="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302" dirty="0"/>
              <a:t>        </a:t>
            </a:r>
            <a:endParaRPr sz="1302" dirty="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37" y="1662949"/>
            <a:ext cx="5538026" cy="319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the Second Node2/Account</a:t>
            </a: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2"/>
          </p:nvPr>
        </p:nvSpPr>
        <p:spPr>
          <a:xfrm>
            <a:off x="4903650" y="1584945"/>
            <a:ext cx="3729900" cy="28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Next Create the Node 2/Account at the terminal using </a:t>
            </a:r>
            <a:r>
              <a:rPr lang="en" dirty="0" err="1"/>
              <a:t>geth</a:t>
            </a:r>
            <a:r>
              <a:rPr lang="en" dirty="0"/>
              <a:t> command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         ./</a:t>
            </a:r>
            <a:r>
              <a:rPr lang="en" dirty="0" err="1"/>
              <a:t>geth</a:t>
            </a:r>
            <a:r>
              <a:rPr lang="en" dirty="0"/>
              <a:t> --</a:t>
            </a:r>
            <a:r>
              <a:rPr lang="en" dirty="0" err="1"/>
              <a:t>datadir</a:t>
            </a:r>
            <a:r>
              <a:rPr lang="en" dirty="0"/>
              <a:t> node2 account new</a:t>
            </a:r>
            <a:endParaRPr dirty="0"/>
          </a:p>
          <a:p>
            <a:pPr marL="457200" lvl="0" indent="-311308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03"/>
              <a:buChar char="●"/>
            </a:pPr>
            <a:r>
              <a:rPr lang="en" sz="1302" dirty="0"/>
              <a:t>Provide a password to unlock the Node 2/Account. Remember it for future use.</a:t>
            </a:r>
            <a:endParaRPr sz="1302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2" dirty="0"/>
          </a:p>
          <a:p>
            <a:pPr marL="457200" lvl="0" indent="-311308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03"/>
              <a:buChar char="●"/>
            </a:pPr>
            <a:r>
              <a:rPr lang="en" sz="1302" dirty="0"/>
              <a:t>Copy the public address and private key generated in a text file for future use.</a:t>
            </a:r>
            <a:endParaRPr sz="1302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50" y="1602700"/>
            <a:ext cx="4744399" cy="30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&amp; Configure Genesis Network</a:t>
            </a:r>
            <a:endParaRPr/>
          </a:p>
        </p:txBody>
      </p:sp>
      <p:sp>
        <p:nvSpPr>
          <p:cNvPr id="305" name="Google Shape;305;p17"/>
          <p:cNvSpPr txBox="1">
            <a:spLocks noGrp="1"/>
          </p:cNvSpPr>
          <p:nvPr>
            <p:ph type="body" idx="2"/>
          </p:nvPr>
        </p:nvSpPr>
        <p:spPr>
          <a:xfrm>
            <a:off x="4903800" y="1681300"/>
            <a:ext cx="3430500" cy="29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Next, generate your genesis block.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Run `puppeth`, name your network(Ex:amazon), and select the option to configure a new genesis block.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Choose the `Clique (Proof of Authority)` consensus algorithm.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06" y="1750275"/>
            <a:ext cx="4665117" cy="27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>
            <a:spLocks noGrp="1"/>
          </p:cNvSpPr>
          <p:nvPr>
            <p:ph type="title"/>
          </p:nvPr>
        </p:nvSpPr>
        <p:spPr>
          <a:xfrm>
            <a:off x="1303800" y="3385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Seal &amp; Prefund the Accounts</a:t>
            </a:r>
            <a:endParaRPr/>
          </a:p>
        </p:txBody>
      </p:sp>
      <p:sp>
        <p:nvSpPr>
          <p:cNvPr id="312" name="Google Shape;312;p18"/>
          <p:cNvSpPr txBox="1">
            <a:spLocks noGrp="1"/>
          </p:cNvSpPr>
          <p:nvPr>
            <p:ph type="body" idx="2"/>
          </p:nvPr>
        </p:nvSpPr>
        <p:spPr>
          <a:xfrm>
            <a:off x="5027800" y="1000950"/>
            <a:ext cx="3430500" cy="4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62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3"/>
              <a:buChar char="●"/>
            </a:pPr>
            <a:r>
              <a:rPr lang="en" sz="1222"/>
              <a:t>Paste both account addresses from the first step one at a time into the list of accounts to seal.</a:t>
            </a:r>
            <a:endParaRPr sz="1222"/>
          </a:p>
          <a:p>
            <a:pPr marL="457200" lvl="0" indent="-3062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3"/>
              <a:buChar char="●"/>
            </a:pPr>
            <a:r>
              <a:rPr lang="en" sz="1222"/>
              <a:t>Paste them again in the list of accounts to pre-fund. There are no block rewards in PoA, so you'll need to pre-fund.</a:t>
            </a:r>
            <a:endParaRPr sz="1222"/>
          </a:p>
          <a:p>
            <a:pPr marL="457200" lvl="0" indent="-3062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3"/>
              <a:buChar char="●"/>
            </a:pPr>
            <a:r>
              <a:rPr lang="en" sz="1222"/>
              <a:t>Continue with the default option for the prompt that asks, Should the precompile-addresses (0x1 .. 0xff) be pre-funded with 1 wei?</a:t>
            </a:r>
            <a:endParaRPr sz="1222"/>
          </a:p>
          <a:p>
            <a:pPr marL="457200" lvl="0" indent="-3062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3"/>
              <a:buChar char="●"/>
            </a:pPr>
            <a:r>
              <a:rPr lang="en" sz="1222"/>
              <a:t> Complete the rest of the prompts, and when you are asked to choose a folder for the network update a folder name.(Ex: amaz)</a:t>
            </a:r>
            <a:endParaRPr sz="1222"/>
          </a:p>
          <a:p>
            <a:pPr marL="457200" lvl="0" indent="-3062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3"/>
              <a:buChar char="●"/>
            </a:pPr>
            <a:r>
              <a:rPr lang="en" sz="1222"/>
              <a:t>At the main menu, choose the "Manage existing genesis" option</a:t>
            </a:r>
            <a:endParaRPr sz="1222"/>
          </a:p>
          <a:p>
            <a:pPr marL="457200" lvl="0" indent="-30622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23"/>
              <a:buChar char="●"/>
            </a:pPr>
            <a:r>
              <a:rPr lang="en" sz="1222"/>
              <a:t> Complete the Export genesis configurations. This will fail to create two of the files, but you only need `networkname.json`.(Ex: “amazon.json”)</a:t>
            </a:r>
            <a:endParaRPr sz="1222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endParaRPr sz="1222"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25" y="1346678"/>
            <a:ext cx="4302375" cy="351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Node1/Account </a:t>
            </a:r>
            <a:endParaRPr/>
          </a:p>
        </p:txBody>
      </p:sp>
      <p:sp>
        <p:nvSpPr>
          <p:cNvPr id="319" name="Google Shape;319;p19"/>
          <p:cNvSpPr txBox="1">
            <a:spLocks noGrp="1"/>
          </p:cNvSpPr>
          <p:nvPr>
            <p:ph type="body" idx="2"/>
          </p:nvPr>
        </p:nvSpPr>
        <p:spPr>
          <a:xfrm>
            <a:off x="4903800" y="1391700"/>
            <a:ext cx="3430500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now initialize the node1 with the genesis' json file.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`geth`, initialize each node with the new `networkname.json`.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 ./geth --datadir node1 init networkname.json</a:t>
            </a:r>
            <a:endParaRPr/>
          </a:p>
          <a:p>
            <a:pPr marL="457200" marR="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(Ex : ./geth --datadir node1 init amaz/amazon..json)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163" y="1391700"/>
            <a:ext cx="4598851" cy="299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>
            <a:spLocks noGrp="1"/>
          </p:cNvSpPr>
          <p:nvPr>
            <p:ph type="title"/>
          </p:nvPr>
        </p:nvSpPr>
        <p:spPr>
          <a:xfrm>
            <a:off x="1303800" y="5303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Node2/Account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"/>
          <p:cNvSpPr txBox="1">
            <a:spLocks noGrp="1"/>
          </p:cNvSpPr>
          <p:nvPr>
            <p:ph type="body" idx="2"/>
          </p:nvPr>
        </p:nvSpPr>
        <p:spPr>
          <a:xfrm>
            <a:off x="4903800" y="1529600"/>
            <a:ext cx="3430500" cy="3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Initialize the node2 with the genesis' json file.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./geth --datadir node2 init networkname.json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(Ex : ./geth --datadir node2  init amaz/amazon..json)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86" y="1448076"/>
            <a:ext cx="4598851" cy="331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>
            <a:spLocks noGrp="1"/>
          </p:cNvSpPr>
          <p:nvPr>
            <p:ph type="title"/>
          </p:nvPr>
        </p:nvSpPr>
        <p:spPr>
          <a:xfrm>
            <a:off x="1290000" y="462050"/>
            <a:ext cx="70305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NODES/Account</a:t>
            </a:r>
            <a:endParaRPr/>
          </a:p>
        </p:txBody>
      </p:sp>
      <p:sp>
        <p:nvSpPr>
          <p:cNvPr id="333" name="Google Shape;333;p21"/>
          <p:cNvSpPr txBox="1"/>
          <p:nvPr/>
        </p:nvSpPr>
        <p:spPr>
          <a:xfrm>
            <a:off x="289500" y="1308416"/>
            <a:ext cx="88545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Now the nodes can be used to begin mining blocks.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Nunito"/>
              <a:buChar char="●"/>
            </a:pP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 Run the nodes in separate terminal windows with the commands: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        *  ./</a:t>
            </a:r>
            <a:r>
              <a:rPr lang="en" sz="1300" dirty="0" err="1">
                <a:latin typeface="Nunito"/>
                <a:ea typeface="Nunito"/>
                <a:cs typeface="Nunito"/>
                <a:sym typeface="Nunito"/>
              </a:rPr>
              <a:t>geth</a:t>
            </a: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 --</a:t>
            </a:r>
            <a:r>
              <a:rPr lang="en" sz="1300" dirty="0" err="1">
                <a:latin typeface="Nunito"/>
                <a:ea typeface="Nunito"/>
                <a:cs typeface="Nunito"/>
                <a:sym typeface="Nunito"/>
              </a:rPr>
              <a:t>datadir</a:t>
            </a: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 node1 --unlock "SEALER_ONE_ADDRESS" --mine --</a:t>
            </a:r>
            <a:r>
              <a:rPr lang="en" sz="1300" dirty="0" err="1">
                <a:latin typeface="Nunito"/>
                <a:ea typeface="Nunito"/>
                <a:cs typeface="Nunito"/>
                <a:sym typeface="Nunito"/>
              </a:rPr>
              <a:t>rpc</a:t>
            </a: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 --allow-insecure-unlock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 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solidFill>
                  <a:srgbClr val="6FA8DC"/>
                </a:solidFill>
                <a:latin typeface="Nunito"/>
                <a:ea typeface="Nunito"/>
                <a:cs typeface="Nunito"/>
                <a:sym typeface="Nunito"/>
              </a:rPr>
              <a:t>* **NOTE**:SEALER_ONE_ADDRESS is your Node1 public key</a:t>
            </a:r>
            <a:endParaRPr sz="1000" i="1" dirty="0">
              <a:solidFill>
                <a:srgbClr val="6FA8DC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        *  ./</a:t>
            </a:r>
            <a:r>
              <a:rPr lang="en" sz="1300" dirty="0" err="1">
                <a:latin typeface="Nunito"/>
                <a:ea typeface="Nunito"/>
                <a:cs typeface="Nunito"/>
                <a:sym typeface="Nunito"/>
              </a:rPr>
              <a:t>geth</a:t>
            </a: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 --</a:t>
            </a:r>
            <a:r>
              <a:rPr lang="en" sz="1300" dirty="0" err="1">
                <a:latin typeface="Nunito"/>
                <a:ea typeface="Nunito"/>
                <a:cs typeface="Nunito"/>
                <a:sym typeface="Nunito"/>
              </a:rPr>
              <a:t>datadir</a:t>
            </a: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 node2 --unlock "SEALER_TWO_ADDRESS" --mine --port 30304 --</a:t>
            </a:r>
            <a:r>
              <a:rPr lang="en" sz="1300" dirty="0" err="1">
                <a:latin typeface="Nunito"/>
                <a:ea typeface="Nunito"/>
                <a:cs typeface="Nunito"/>
                <a:sym typeface="Nunito"/>
              </a:rPr>
              <a:t>bootnodes</a:t>
            </a: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 "</a:t>
            </a:r>
            <a:r>
              <a:rPr lang="en" sz="1300" dirty="0" err="1">
                <a:latin typeface="Nunito"/>
                <a:ea typeface="Nunito"/>
                <a:cs typeface="Nunito"/>
                <a:sym typeface="Nunito"/>
              </a:rPr>
              <a:t>enode</a:t>
            </a: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://SEALER_ONE_ENODE_ADDRESS@127.0.0.1:30303" --</a:t>
            </a:r>
            <a:r>
              <a:rPr lang="en" sz="1300" dirty="0" err="1">
                <a:latin typeface="Nunito"/>
                <a:ea typeface="Nunito"/>
                <a:cs typeface="Nunito"/>
                <a:sym typeface="Nunito"/>
              </a:rPr>
              <a:t>ipcdisable</a:t>
            </a: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 --allow-insecure-unlock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**NOTE**:SEALER_TWO_ADDRESS is your Node2  public key</a:t>
            </a:r>
            <a:endParaRPr sz="1000" i="1" dirty="0"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***NOTE**</a:t>
            </a:r>
            <a:r>
              <a:rPr lang="en" sz="1000" i="1" dirty="0" err="1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enode</a:t>
            </a:r>
            <a:r>
              <a:rPr lang="en" sz="1000" i="1" dirty="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://SEALER_ONE_ENODE_ADDRESS@127.0.0.1:30303" is generated when Node 1 is RUN </a:t>
            </a:r>
            <a:endParaRPr sz="1000" i="1" dirty="0"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 sz="1000" i="1" dirty="0" err="1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Ex:enode</a:t>
            </a:r>
            <a:r>
              <a:rPr lang="en" sz="1000" i="1" dirty="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://91f912b9e8a9677c355c65e701c148471eda188dc097d1d3d5e2c9d7f9c2c6baa602fc04dcb9a15d8394e75bb63f992cb2267fe1b8e68156546949cbd2de8c32@127.0.0.1:30303)</a:t>
            </a:r>
            <a:endParaRPr sz="1000" i="1" dirty="0"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   </a:t>
            </a:r>
            <a:r>
              <a:rPr lang="en" sz="1300" i="1" dirty="0">
                <a:solidFill>
                  <a:srgbClr val="3D85C6"/>
                </a:solidFill>
                <a:latin typeface="Nunito"/>
                <a:ea typeface="Nunito"/>
                <a:cs typeface="Nunito"/>
                <a:sym typeface="Nunito"/>
              </a:rPr>
              <a:t> * **NOTE:** Type your password and hit enter - even if you can't see it visually!</a:t>
            </a:r>
            <a:endParaRPr sz="1300" i="1" dirty="0">
              <a:solidFill>
                <a:srgbClr val="3D85C6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</Words>
  <Application>Microsoft Macintosh PowerPoint</Application>
  <PresentationFormat>On-screen Show (16:9)</PresentationFormat>
  <Paragraphs>88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Nunito</vt:lpstr>
      <vt:lpstr>Arial</vt:lpstr>
      <vt:lpstr>Maven Pro</vt:lpstr>
      <vt:lpstr>Momentum</vt:lpstr>
      <vt:lpstr>BLOCKCHAIN TRANSACTIONS</vt:lpstr>
      <vt:lpstr>PROJECT</vt:lpstr>
      <vt:lpstr>Creation of the first Node1/Account</vt:lpstr>
      <vt:lpstr>Creation of the Second Node2/Account</vt:lpstr>
      <vt:lpstr>Create &amp; Configure Genesis Network</vt:lpstr>
      <vt:lpstr>Seal &amp; Prefund the Accounts</vt:lpstr>
      <vt:lpstr>Initialize Node1/Account </vt:lpstr>
      <vt:lpstr>Initialize Node2/Account  </vt:lpstr>
      <vt:lpstr>RUN The NODES/Account</vt:lpstr>
      <vt:lpstr>Set up your custom node in MyCrypto</vt:lpstr>
      <vt:lpstr>View Prefund ETH Amount in MyCrypto</vt:lpstr>
      <vt:lpstr>Transfer ETH Amount To Recipient</vt:lpstr>
      <vt:lpstr>Confirm ETH Transaction in MyCrypto</vt:lpstr>
      <vt:lpstr>Check Transaction Status in MyCrypto</vt:lpstr>
      <vt:lpstr>Transaction Success in MyCrypto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TRANSACTIONS</dc:title>
  <cp:lastModifiedBy>Vikram Jindal</cp:lastModifiedBy>
  <cp:revision>2</cp:revision>
  <dcterms:modified xsi:type="dcterms:W3CDTF">2021-10-02T00:03:38Z</dcterms:modified>
</cp:coreProperties>
</file>