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56f52672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56f52672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56f52672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56f52672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56f52672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56f52672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56f52672f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56f52672f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56f52672f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56f52672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56f52672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56f52672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56f52672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56f52672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56f52672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56f52672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56f52672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56f52672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56f52672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56f52672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6f52672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6f52672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56f52672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56f52672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56f52672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56f52672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56f52672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56f52672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TRANSACTIONS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REKHA BHARATHIMANGALAM RAMACHANDRAN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276225" y="521113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your custom node in MyCrypto</a:t>
            </a:r>
            <a:endParaRPr/>
          </a:p>
        </p:txBody>
      </p:sp>
      <p:sp>
        <p:nvSpPr>
          <p:cNvPr id="339" name="Google Shape;339;p22"/>
          <p:cNvSpPr txBox="1"/>
          <p:nvPr>
            <p:ph idx="2" type="body"/>
          </p:nvPr>
        </p:nvSpPr>
        <p:spPr>
          <a:xfrm>
            <a:off x="5110675" y="1337875"/>
            <a:ext cx="34305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Your private PoA blockchain should now be running!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With both nodes up and running, the blockchain can be added to MyCrypto for testing.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Open the MyCrypto app, then click `Change Network` at the bottom left:</a:t>
            </a:r>
            <a:r>
              <a:rPr lang="en" sz="1064"/>
              <a:t>  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Click "Add Custom Node", then add the custom network information that you set in the genesis.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Make sure that you scroll down to choose `Custom` in the "Network" column to reveal more options like `Chain ID`: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Type `ETH` in the Currency box.   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In the Chain ID box, type the chain id you generated during genesis creation.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In the URL box type: `http://127.0.0.1:8545`.  This points to the default RPC port on your local machine.</a:t>
            </a:r>
            <a:endParaRPr sz="1064"/>
          </a:p>
          <a:p>
            <a:pPr indent="-2961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Finally, click `Save &amp; Use Custom Node`. </a:t>
            </a:r>
            <a:endParaRPr sz="1064"/>
          </a:p>
          <a:p>
            <a:pPr indent="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64"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0" t="15045"/>
          <a:stretch/>
        </p:blipFill>
        <p:spPr>
          <a:xfrm>
            <a:off x="138600" y="1406775"/>
            <a:ext cx="4598851" cy="31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20727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Prefund ETH Amount in MyCrypto</a:t>
            </a:r>
            <a:endParaRPr/>
          </a:p>
        </p:txBody>
      </p:sp>
      <p:sp>
        <p:nvSpPr>
          <p:cNvPr id="346" name="Google Shape;346;p23"/>
          <p:cNvSpPr txBox="1"/>
          <p:nvPr>
            <p:ph idx="2" type="body"/>
          </p:nvPr>
        </p:nvSpPr>
        <p:spPr>
          <a:xfrm>
            <a:off x="4945025" y="17502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View &amp; Send Select Keystore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Select Wallet 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to your prefunded Node(Ex:Node 1) to your keystore folder select the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Node password when requested(Ex: Node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 Unlock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filthy rich !!!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98851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ETH Amount To </a:t>
            </a:r>
            <a:r>
              <a:rPr lang="en"/>
              <a:t>Recipient</a:t>
            </a:r>
            <a:endParaRPr/>
          </a:p>
        </p:txBody>
      </p:sp>
      <p:sp>
        <p:nvSpPr>
          <p:cNvPr id="353" name="Google Shape;353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Send Ether &amp;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To address (Ex:Node 2 Public Key)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amount (Ex:1000)to transfer.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Send Transaction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5" y="1978650"/>
            <a:ext cx="4598851" cy="256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ETH Transaction in MyCrypto</a:t>
            </a:r>
            <a:endParaRPr/>
          </a:p>
        </p:txBody>
      </p:sp>
      <p:sp>
        <p:nvSpPr>
          <p:cNvPr id="360" name="Google Shape;360;p25"/>
          <p:cNvSpPr txBox="1"/>
          <p:nvPr>
            <p:ph idx="2" type="body"/>
          </p:nvPr>
        </p:nvSpPr>
        <p:spPr>
          <a:xfrm>
            <a:off x="4903650" y="1990050"/>
            <a:ext cx="390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Verify the from address(Ex: Node1 public key) and To address(Ex: Node2 public 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Verify ETH amount </a:t>
            </a:r>
            <a:r>
              <a:rPr lang="en"/>
              <a:t>transferred</a:t>
            </a:r>
            <a:r>
              <a:rPr lang="en"/>
              <a:t>(Ex:1000).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the Send Button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1913"/>
            <a:ext cx="4598851" cy="257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Status in MyCrypto</a:t>
            </a:r>
            <a:endParaRPr/>
          </a:p>
        </p:txBody>
      </p:sp>
      <p:sp>
        <p:nvSpPr>
          <p:cNvPr id="367" name="Google Shape;367;p26"/>
          <p:cNvSpPr txBox="1"/>
          <p:nvPr>
            <p:ph idx="2" type="body"/>
          </p:nvPr>
        </p:nvSpPr>
        <p:spPr>
          <a:xfrm>
            <a:off x="4903800" y="1767288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check the transfer of ETH amount  click on the CheckTxStatus.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98851" cy="257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Success in MyCrypto</a:t>
            </a:r>
            <a:endParaRPr/>
          </a:p>
        </p:txBody>
      </p:sp>
      <p:sp>
        <p:nvSpPr>
          <p:cNvPr id="374" name="Google Shape;374;p27"/>
          <p:cNvSpPr txBox="1"/>
          <p:nvPr>
            <p:ph idx="2" type="body"/>
          </p:nvPr>
        </p:nvSpPr>
        <p:spPr>
          <a:xfrm>
            <a:off x="4903650" y="1489525"/>
            <a:ext cx="34305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transaction in the dropdown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Else,, you can update the TxHash in the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Check Tx Status.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Status should display Success.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completes the transfer of </a:t>
            </a:r>
            <a:br>
              <a:rPr lang="en"/>
            </a:br>
            <a:r>
              <a:rPr lang="en"/>
              <a:t>ETH amount to the </a:t>
            </a:r>
            <a:r>
              <a:rPr lang="en"/>
              <a:t>recipient</a:t>
            </a:r>
            <a:r>
              <a:rPr lang="en"/>
              <a:t> address (Ex: Node 2)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9525"/>
            <a:ext cx="4598851" cy="32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765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300"/>
              <a:t>This project demonstrates the creation and testing of blockchain transactions</a:t>
            </a:r>
            <a:endParaRPr b="1"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63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the </a:t>
            </a:r>
            <a:r>
              <a:rPr lang="en"/>
              <a:t>first</a:t>
            </a:r>
            <a:r>
              <a:rPr lang="en"/>
              <a:t> Node1/Account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2" type="body"/>
          </p:nvPr>
        </p:nvSpPr>
        <p:spPr>
          <a:xfrm>
            <a:off x="5599475" y="15352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Create account/Node1  using the terminal at the folder where geth &amp; puppeth functions are installed. </a:t>
            </a:r>
            <a:endParaRPr sz="130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        * ./geth --datadir node1 account new</a:t>
            </a:r>
            <a:endParaRPr sz="1302"/>
          </a:p>
          <a:p>
            <a:pPr indent="-31130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Provide a password to unlock the Node 1/Account. Remember it for future use.</a:t>
            </a:r>
            <a:endParaRPr sz="1302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2"/>
          </a:p>
          <a:p>
            <a:pPr indent="-31130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Copy the public address and private key generated in a text file for future use.</a:t>
            </a:r>
            <a:endParaRPr sz="130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        </a:t>
            </a:r>
            <a:endParaRPr sz="1302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1662950"/>
            <a:ext cx="5538026" cy="31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the Second Node2/Account</a:t>
            </a:r>
            <a:endParaRPr/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4903650" y="1682600"/>
            <a:ext cx="37299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Create the Node 2/Account at the terminal using geth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./geth --datadir node2 account new</a:t>
            </a:r>
            <a:endParaRPr/>
          </a:p>
          <a:p>
            <a:pPr indent="-31130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Provide a password to unlock the Node 2/Account. Remember it for future use.</a:t>
            </a:r>
            <a:endParaRPr sz="1302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2"/>
          </a:p>
          <a:p>
            <a:pPr indent="-31130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Copy the public address and private key generated in a text file for future use.</a:t>
            </a:r>
            <a:endParaRPr sz="13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0" y="1682600"/>
            <a:ext cx="4744399" cy="3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&amp; Configure Genesis Network</a:t>
            </a:r>
            <a:endParaRPr/>
          </a:p>
        </p:txBody>
      </p:sp>
      <p:sp>
        <p:nvSpPr>
          <p:cNvPr id="305" name="Google Shape;305;p17"/>
          <p:cNvSpPr txBox="1"/>
          <p:nvPr>
            <p:ph idx="2" type="body"/>
          </p:nvPr>
        </p:nvSpPr>
        <p:spPr>
          <a:xfrm>
            <a:off x="4903800" y="1681300"/>
            <a:ext cx="34305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Next, generate your genesis block.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Run `puppeth`, name your network(Ex:amazon), and select the option to configure a new genesis block.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Choose the `Clique (Proof of Authority)` consensus algorithm.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867824" cy="27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338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 &amp; Prefund the Accounts</a:t>
            </a:r>
            <a:endParaRPr/>
          </a:p>
        </p:txBody>
      </p:sp>
      <p:sp>
        <p:nvSpPr>
          <p:cNvPr id="312" name="Google Shape;312;p18"/>
          <p:cNvSpPr txBox="1"/>
          <p:nvPr>
            <p:ph idx="2" type="body"/>
          </p:nvPr>
        </p:nvSpPr>
        <p:spPr>
          <a:xfrm>
            <a:off x="5027800" y="1000950"/>
            <a:ext cx="34305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22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Paste both account addresses from the first step one at a time into the list of accounts to seal.</a:t>
            </a:r>
            <a:endParaRPr sz="1222"/>
          </a:p>
          <a:p>
            <a:pPr indent="-30622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Paste them again in the list of accounts to pre-fund. There are no block rewards in PoA, so you'll need to pre-fund.</a:t>
            </a:r>
            <a:endParaRPr sz="1222"/>
          </a:p>
          <a:p>
            <a:pPr indent="-30622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Continue with the default option for the prompt that asks, Should the precompile-addresses (0x1 .. 0xff) be pre-funded with 1 wei?</a:t>
            </a:r>
            <a:endParaRPr sz="1222"/>
          </a:p>
          <a:p>
            <a:pPr indent="-30622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 Complete the rest of the prompts, and when you are asked to choose a folder for the network update a folder name.(Ex: amaz)</a:t>
            </a:r>
            <a:endParaRPr sz="1222"/>
          </a:p>
          <a:p>
            <a:pPr indent="-30622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At the main menu, choose the "Manage existing genesis" option</a:t>
            </a:r>
            <a:endParaRPr sz="1222"/>
          </a:p>
          <a:p>
            <a:pPr indent="-30622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 Complete the Export genesis configurations. This will fail to create two of the files, but you only need `networkname.json`.(Ex: “amazon.json”)</a:t>
            </a:r>
            <a:endParaRPr sz="12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2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5" y="1241275"/>
            <a:ext cx="4302375" cy="351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Node1/Account </a:t>
            </a:r>
            <a:endParaRPr/>
          </a:p>
        </p:txBody>
      </p:sp>
      <p:sp>
        <p:nvSpPr>
          <p:cNvPr id="319" name="Google Shape;319;p19"/>
          <p:cNvSpPr txBox="1"/>
          <p:nvPr>
            <p:ph idx="2" type="body"/>
          </p:nvPr>
        </p:nvSpPr>
        <p:spPr>
          <a:xfrm>
            <a:off x="4903800" y="1391700"/>
            <a:ext cx="34305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now initialize the node1 with the genesis' json file.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`geth`, initialize each node with the new `networkname.json`.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./geth --datadir node1 init networkname.json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(Ex : .</a:t>
            </a:r>
            <a:r>
              <a:rPr lang="en"/>
              <a:t>/geth --datadir node1 init amaz/amazon..json)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0" y="1391700"/>
            <a:ext cx="4598851" cy="29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30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Node2/Account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2" type="body"/>
          </p:nvPr>
        </p:nvSpPr>
        <p:spPr>
          <a:xfrm>
            <a:off x="4903800" y="1529600"/>
            <a:ext cx="34305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nitialize the node2 with the genesis' json file.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./geth --datadir node2 init networkname.json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(Ex : ./geth --datadir node2  init amaz/amazon..json)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149"/>
            <a:ext cx="4598851" cy="33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290000" y="462050"/>
            <a:ext cx="70305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NODES/Account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144750" y="1255150"/>
            <a:ext cx="88545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Now the nodes can be used to begin mining blocks.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Run the nodes in separate terminal windows with the commands: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*  ./geth --datadir node1 --unlock "SEALER_ONE_ADDRESS" --mine --rpc --allow-insecure-unlock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i="1" lang="en" sz="1000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**NOTE**:</a:t>
            </a:r>
            <a:r>
              <a:rPr i="1" lang="en" sz="1000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SEALER_ONE_ADDRESS is your Node1 public key</a:t>
            </a:r>
            <a:endParaRPr i="1" sz="1000"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*  ./geth --datadir node2 --unlock "SEALER_TWO_ADDRESS" --mine --port 30304 --bootnodes "enode://SEALER_ONE_ENODE_ADDRESS@127.0.0.1:30303" --ipcdisable --allow-insecure-unlock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**</a:t>
            </a:r>
            <a:r>
              <a:rPr i="1" lang="en" sz="10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NOTE**:SEALER_TWO_ADDRESS is your Node2  public key</a:t>
            </a:r>
            <a:endParaRPr i="1" sz="100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***NOTE**enode://SEALER_ONE_ENODE_ADDRESS@127.0.0.1:30303" is generated when Node 1 is RUN </a:t>
            </a:r>
            <a:endParaRPr i="1" sz="100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(Ex:enode://91f912b9e8a9677c355c65e701c148471eda188dc097d1d3d5e2c9d7f9c2c6baa602fc04dcb9a15d8394e75bb63f992cb2267fe1b8e68156546949cbd2de8c32@127.0.0.1:30303)</a:t>
            </a:r>
            <a:endParaRPr i="1" sz="100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i="1" lang="en" sz="13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 * **NOTE:** Type your password and hit enter - even if you can't see it visually!</a:t>
            </a:r>
            <a:endParaRPr i="1" sz="130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