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4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E21E-FBB8-4942-BEDB-EEB27B00873B}" type="datetimeFigureOut">
              <a:rPr lang="en-US" smtClean="0"/>
              <a:t>01/08/19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2207-D418-3A4B-AC19-6F96751D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IBM 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5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Observations: Cluster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cintosh HD:private:var:folders:2z:z4vgp8zj38b3dc8h2_wp9msc0000gn:T:TemporaryItems:Screenshot 2019-08-01 at 2.22.47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1" y="2353844"/>
            <a:ext cx="5266055" cy="19386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305164" y="1671822"/>
            <a:ext cx="2838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Largely Cafes that have good rating</a:t>
            </a:r>
          </a:p>
        </p:txBody>
      </p:sp>
    </p:spTree>
    <p:extLst>
      <p:ext uri="{BB962C8B-B14F-4D97-AF65-F5344CB8AC3E}">
        <p14:creationId xmlns:p14="http://schemas.microsoft.com/office/powerpoint/2010/main" val="386212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Observations: </a:t>
            </a:r>
            <a:r>
              <a:rPr lang="en-US" dirty="0" err="1" smtClean="0"/>
              <a:t>WordCloud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cintosh HD:private:var:folders:2z:z4vgp8zj38b3dc8h2_wp9msc0000gn:T:TemporaryItems:Screenshot 2019-08-01 at 2.53.46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9" y="3621747"/>
            <a:ext cx="3903345" cy="197294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pic>
        <p:nvPicPr>
          <p:cNvPr id="11" name="Picture 10" descr="Macintosh HD:private:var:folders:2z:z4vgp8zj38b3dc8h2_wp9msc0000gn:T:TemporaryItems:Screenshot 2019-08-01 at 2.49.18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9" y="1810702"/>
            <a:ext cx="2400300" cy="10788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305164" y="1671822"/>
            <a:ext cx="2838836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/>
              <a:t>Multi-cuisine restaurants </a:t>
            </a:r>
            <a:r>
              <a:rPr lang="en-IN" sz="2400" dirty="0" smtClean="0"/>
              <a:t>preferred</a:t>
            </a:r>
            <a:endParaRPr lang="en-IN" sz="2400" dirty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/>
              <a:t>Indian food </a:t>
            </a:r>
            <a:r>
              <a:rPr lang="en-IN" sz="2400" dirty="0" smtClean="0"/>
              <a:t>is favourite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570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3079" y="1671822"/>
            <a:ext cx="8390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sz="2400" dirty="0" smtClean="0"/>
              <a:t>Preferred location is around </a:t>
            </a:r>
            <a:r>
              <a:rPr lang="en-US" sz="2400" dirty="0"/>
              <a:t>restaurants in Cluster 2 </a:t>
            </a:r>
            <a:endParaRPr lang="en-US" sz="2400" dirty="0" smtClean="0"/>
          </a:p>
          <a:p>
            <a:pPr marL="800100" lvl="1" indent="-342900">
              <a:buFont typeface="Courier New"/>
              <a:buChar char="o"/>
            </a:pPr>
            <a:r>
              <a:rPr lang="en-US" sz="2000" dirty="0" err="1" smtClean="0"/>
              <a:t>Maximise</a:t>
            </a:r>
            <a:r>
              <a:rPr lang="en-US" sz="2000" dirty="0" smtClean="0"/>
              <a:t> </a:t>
            </a:r>
            <a:r>
              <a:rPr lang="en-US" sz="2000" dirty="0"/>
              <a:t>on the lack of quality of competing </a:t>
            </a:r>
            <a:r>
              <a:rPr lang="en-US" sz="2000" dirty="0" err="1" smtClean="0"/>
              <a:t>eatries</a:t>
            </a:r>
            <a:endParaRPr lang="en-US" sz="2000" dirty="0" smtClean="0"/>
          </a:p>
          <a:p>
            <a:pPr marL="342900" lvl="0" indent="-342900">
              <a:buFont typeface="Arial"/>
              <a:buChar char="•"/>
            </a:pPr>
            <a:endParaRPr lang="en-IN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Restaurant must cater to multi-cuisines </a:t>
            </a:r>
            <a:endParaRPr lang="en-US" sz="2400" dirty="0" smtClean="0"/>
          </a:p>
          <a:p>
            <a:pPr marL="342900" lvl="0" indent="-342900">
              <a:buFont typeface="Arial"/>
              <a:buChar char="•"/>
            </a:pPr>
            <a:endParaRPr lang="en-IN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Focus should be on Indian cuisine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23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487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Problem Statement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078" y="1816493"/>
            <a:ext cx="764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Identify best places to start new “pocket-friendly menus” restaurants by Bangalore based startup &lt;&lt;Codename XYZ&gt;&gt;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309127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2584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2047324"/>
            <a:ext cx="764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Data </a:t>
            </a:r>
            <a:r>
              <a:rPr lang="en-IN" sz="2400" dirty="0"/>
              <a:t>identification and </a:t>
            </a:r>
            <a:r>
              <a:rPr lang="en-IN" sz="2400" dirty="0" smtClean="0"/>
              <a:t>acquisition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47662" y="1924098"/>
            <a:ext cx="2200172" cy="852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7662" y="2991456"/>
            <a:ext cx="2200172" cy="852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7662" y="4040208"/>
            <a:ext cx="2200172" cy="852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7662" y="5120328"/>
            <a:ext cx="2200172" cy="852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4271040"/>
            <a:ext cx="764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Data </a:t>
            </a:r>
            <a:r>
              <a:rPr lang="en-IN" sz="2400" dirty="0"/>
              <a:t>analysis and </a:t>
            </a:r>
            <a:r>
              <a:rPr lang="en-IN" sz="2400" dirty="0" smtClean="0"/>
              <a:t>visualization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3227784"/>
            <a:ext cx="764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Data </a:t>
            </a:r>
            <a:r>
              <a:rPr lang="en-IN" sz="2400" dirty="0"/>
              <a:t>wrangling (preparing data for further use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43808" y="5316016"/>
            <a:ext cx="764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Drafting </a:t>
            </a:r>
            <a:r>
              <a:rPr lang="en-IN" sz="2400" dirty="0"/>
              <a:t>Recommendations</a:t>
            </a:r>
            <a:r>
              <a:rPr lang="en-IN" sz="2400" dirty="0" smtClean="0">
                <a:effectLst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832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Data acquisition and cleaning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104" y="1943946"/>
            <a:ext cx="8529896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/>
              <a:t>Geographical data about Bangalore (Lat/Long information)</a:t>
            </a:r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/>
              <a:t>Name of competing providers</a:t>
            </a:r>
            <a:endParaRPr lang="en-IN" sz="2400" dirty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/>
              <a:t>Location of their operations</a:t>
            </a:r>
            <a:endParaRPr lang="en-IN" sz="2400" dirty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/>
              <a:t>Type of services they provide</a:t>
            </a:r>
            <a:endParaRPr lang="en-IN" sz="2400" dirty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/>
              <a:t>Customer responses to their services / products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235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Data acquisition and cleaning (</a:t>
            </a:r>
            <a:r>
              <a:rPr lang="en-US" dirty="0" err="1" smtClean="0"/>
              <a:t>contd</a:t>
            </a:r>
            <a:r>
              <a:rPr lang="en-US" smtClean="0"/>
              <a:t>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4104" y="1671822"/>
            <a:ext cx="8529896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Data collected from Foursquare (www.foursquare.com)</a:t>
            </a:r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Limit of 200 and Radius of 5000 set</a:t>
            </a:r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Initial data set consisted of 100 rows and 5 columns</a:t>
            </a:r>
            <a:endParaRPr lang="en-IN" sz="2400" dirty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Merged </a:t>
            </a:r>
            <a:r>
              <a:rPr lang="en-IN" sz="2400" dirty="0"/>
              <a:t>categories to eliminate overlapping categories </a:t>
            </a:r>
            <a:endParaRPr lang="en-IN" sz="2400" dirty="0" smtClean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Converted </a:t>
            </a:r>
            <a:r>
              <a:rPr lang="en-IN" sz="2400" dirty="0"/>
              <a:t>categorical data into numeric binaries</a:t>
            </a:r>
            <a:r>
              <a:rPr lang="en-IN" sz="2400" dirty="0"/>
              <a:t> 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43097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Macintosh HD:private:var:folders:2z:z4vgp8zj38b3dc8h2_wp9msc0000gn:T:TemporaryItems:Screenshot 2019-08-01 at 2.19.09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9" y="1898219"/>
            <a:ext cx="5266055" cy="38779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305164" y="1671822"/>
            <a:ext cx="283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K=4</a:t>
            </a:r>
          </a:p>
        </p:txBody>
      </p:sp>
    </p:spTree>
    <p:extLst>
      <p:ext uri="{BB962C8B-B14F-4D97-AF65-F5344CB8AC3E}">
        <p14:creationId xmlns:p14="http://schemas.microsoft.com/office/powerpoint/2010/main" val="380164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Observations: Cluster 1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Macintosh HD:private:var:folders:2z:z4vgp8zj38b3dc8h2_wp9msc0000gn:T:TemporaryItems:Screenshot 2019-08-01 at 2.21.2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8" y="2044700"/>
            <a:ext cx="5266055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6305164" y="1671822"/>
            <a:ext cx="28388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Best mix of eating joints but ratings are not good</a:t>
            </a:r>
          </a:p>
        </p:txBody>
      </p:sp>
    </p:spTree>
    <p:extLst>
      <p:ext uri="{BB962C8B-B14F-4D97-AF65-F5344CB8AC3E}">
        <p14:creationId xmlns:p14="http://schemas.microsoft.com/office/powerpoint/2010/main" val="148774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Observations: Cluster </a:t>
            </a:r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cintosh HD:private:var:folders:2z:z4vgp8zj38b3dc8h2_wp9msc0000gn:T:TemporaryItems:Screenshot 2019-08-01 at 2.22.00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1" y="1761172"/>
            <a:ext cx="5266055" cy="33356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305164" y="1671822"/>
            <a:ext cx="2838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Maximum joints with “poor” rating</a:t>
            </a:r>
          </a:p>
        </p:txBody>
      </p:sp>
    </p:spTree>
    <p:extLst>
      <p:ext uri="{BB962C8B-B14F-4D97-AF65-F5344CB8AC3E}">
        <p14:creationId xmlns:p14="http://schemas.microsoft.com/office/powerpoint/2010/main" val="386212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3079" y="708875"/>
            <a:ext cx="6851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Observations: Cluster </a:t>
            </a:r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417751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6355059"/>
            <a:ext cx="9144000" cy="1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cintosh HD:private:var:folders:2z:z4vgp8zj38b3dc8h2_wp9msc0000gn:T:TemporaryItems:Screenshot 2019-08-01 at 2.22.23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6" y="1739900"/>
            <a:ext cx="5257800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305164" y="1671822"/>
            <a:ext cx="28388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IN" sz="2400" dirty="0" smtClean="0"/>
              <a:t>Best restaurants in the city</a:t>
            </a:r>
          </a:p>
        </p:txBody>
      </p:sp>
    </p:spTree>
    <p:extLst>
      <p:ext uri="{BB962C8B-B14F-4D97-AF65-F5344CB8AC3E}">
        <p14:creationId xmlns:p14="http://schemas.microsoft.com/office/powerpoint/2010/main" val="386212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229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IBM Data Science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Shaju Nair</dc:creator>
  <cp:lastModifiedBy>Shaju Nair</cp:lastModifiedBy>
  <cp:revision>7</cp:revision>
  <dcterms:created xsi:type="dcterms:W3CDTF">2019-08-01T10:58:19Z</dcterms:created>
  <dcterms:modified xsi:type="dcterms:W3CDTF">2019-08-01T12:27:27Z</dcterms:modified>
</cp:coreProperties>
</file>