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480" r:id="rId5"/>
    <p:sldId id="481" r:id="rId6"/>
    <p:sldId id="474" r:id="rId7"/>
    <p:sldId id="482" r:id="rId8"/>
    <p:sldId id="475" r:id="rId9"/>
    <p:sldId id="476" r:id="rId10"/>
    <p:sldId id="477" r:id="rId11"/>
    <p:sldId id="479" r:id="rId12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el, Nirav" initials="PN" lastIdx="5" clrIdx="0">
    <p:extLst>
      <p:ext uri="{19B8F6BF-5375-455C-9EA6-DF929625EA0E}">
        <p15:presenceInfo xmlns:p15="http://schemas.microsoft.com/office/powerpoint/2012/main" userId="S-1-5-21-1085031214-73586283-839522115-3843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B4F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46B027-74B8-A7DE-6DAE-E1072EDAF14B}" v="2" dt="2020-07-15T13:18:03.685"/>
    <p1510:client id="{074B219C-1841-2891-36CB-9062960FA615}" v="164" dt="2020-07-15T11:41:15.507"/>
    <p1510:client id="{09107857-3F96-2FC2-4E04-5583F030801E}" v="838" dt="2020-07-15T14:01:25.811"/>
    <p1510:client id="{0A580267-D407-1436-6479-6E840F1FFB35}" v="106" dt="2020-07-15T12:52:14.946"/>
    <p1510:client id="{2444156C-2E04-29B4-EBA8-0E1CF3DE94A1}" v="103" dt="2020-07-15T15:36:16.588"/>
    <p1510:client id="{4CB01513-6785-1650-9FE2-4A246CBD02EE}" v="1297" dt="2020-07-15T14:15:45.416"/>
    <p1510:client id="{604754E6-034E-D0E7-4192-684B236BB4ED}" v="13" dt="2020-07-18T09:11:03.102"/>
    <p1510:client id="{757D486C-023E-295C-50B3-89AA5BEB81E9}" v="7" dt="2020-07-16T14:42:10.548"/>
    <p1510:client id="{94B87F7C-DCA8-6CBA-EE0F-9E5662DEBAD8}" v="13" dt="2020-07-15T13:39:55.941"/>
    <p1510:client id="{97060925-BE6D-04B3-7EEB-102C5DBC4B46}" v="2" dt="2020-07-15T12:20:47.026"/>
    <p1510:client id="{ACA7FA7C-EB24-8BD8-DBC6-5B0B0ED5DB92}" v="61" dt="2020-06-02T18:03:29.634"/>
    <p1510:client id="{D714898B-3A96-1663-9E94-9C0FC4FA6910}" v="23" dt="2020-07-30T15:06:18.107"/>
    <p1510:client id="{D8C72BB6-F6EA-4C3C-85DE-109566A3A2A9}" v="489" dt="2020-06-02T18:14:19.995"/>
    <p1510:client id="{F20F4613-7E92-544B-E8B6-E6C0348BBD0D}" v="19" dt="2020-07-15T16:13:37.670"/>
    <p1510:client id="{FBB032BA-7D30-DE00-A4B6-D662DC25476F}" v="8" dt="2020-06-02T18:11:30.622"/>
  </p1510:revLst>
</p1510:revInfo>
</file>

<file path=ppt/tableStyles.xml><?xml version="1.0" encoding="utf-8"?>
<a:tblStyleLst xmlns:a="http://schemas.openxmlformats.org/drawingml/2006/main" def="{7AFD8959-9B3F-4D47-BAAB-44C6AA61CEA2}">
  <a:tblStyle styleId="{7AFD8959-9B3F-4D47-BAAB-44C6AA61CEA2}" styleName="BMS Table Gray">
    <a:wholeTbl>
      <a:tcTxStyle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chemeClr val="tx1"/>
              </a:solidFill>
            </a:ln>
          </a:top>
          <a:bottom>
            <a:ln w="6350">
              <a:solidFill>
                <a:schemeClr val="tx1"/>
              </a:solidFill>
            </a:ln>
          </a:bottom>
          <a:insideH>
            <a:ln w="6350">
              <a:solidFill>
                <a:schemeClr val="tx1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rgbClr val="EEE7E7"/>
          </a:solidFill>
        </a:fill>
      </a:tcStyle>
    </a:band2H>
    <a:band1V>
      <a:tcStyle>
        <a:tcBdr/>
        <a:fill>
          <a:solidFill>
            <a:srgbClr val="EEE7E7"/>
          </a:solidFill>
        </a:fill>
      </a:tcStyle>
    </a:band1V>
    <a:band2V>
      <a:tcStyle>
        <a:tcBdr/>
        <a:fill>
          <a:noFill/>
        </a:fill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9050">
              <a:solidFill>
                <a:schemeClr val="tx1"/>
              </a:solidFill>
            </a:ln>
          </a:top>
          <a:bottom>
            <a:ln w="19050">
              <a:solidFill>
                <a:schemeClr val="tx1"/>
              </a:solidFill>
            </a:ln>
          </a:bottom>
        </a:tcBdr>
        <a:fill>
          <a:noFill/>
        </a:fill>
      </a:tcStyle>
    </a:lastRow>
    <a:firstRow>
      <a:tcTxStyle b="on">
        <a:fontRef idx="minor"/>
        <a:schemeClr val="bg1"/>
      </a:tcTxStyle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chemeClr val="tx1"/>
          </a:solidFill>
        </a:fill>
      </a:tcStyle>
    </a:firstRow>
  </a:tblStyle>
  <a:tblStyle styleId="{AB131486-7932-478D-BA04-5426E13E8524}" styleName="BMS Table Amber">
    <a:wholeTbl>
      <a:tcTxStyle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FFD186"/>
              </a:solidFill>
            </a:ln>
          </a:top>
          <a:bottom>
            <a:ln w="6350">
              <a:solidFill>
                <a:srgbClr val="FFD186"/>
              </a:solidFill>
            </a:ln>
          </a:bottom>
          <a:insideH>
            <a:ln w="6350">
              <a:solidFill>
                <a:srgbClr val="FFD186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rgbClr val="FFECCD"/>
          </a:solidFill>
        </a:fill>
      </a:tcStyle>
    </a:band2H>
    <a:band1V>
      <a:tcStyle>
        <a:tcBdr/>
        <a:fill>
          <a:solidFill>
            <a:srgbClr val="FFECCD"/>
          </a:solidFill>
        </a:fill>
      </a:tcStyle>
    </a:band1V>
    <a:band2V>
      <a:tcStyle>
        <a:tcBdr/>
        <a:fill>
          <a:noFill/>
        </a:fill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9050">
              <a:solidFill>
                <a:srgbClr val="FFD186"/>
              </a:solidFill>
            </a:ln>
          </a:top>
          <a:bottom>
            <a:ln w="19050">
              <a:solidFill>
                <a:srgbClr val="FFD186"/>
              </a:solidFill>
            </a:ln>
          </a:bottom>
        </a:tcBdr>
        <a:fill>
          <a:noFill/>
        </a:fill>
      </a:tcStyle>
    </a:lastRow>
    <a:firstRow>
      <a:tcTxStyle b="on">
        <a:fontRef idx="minor"/>
        <a:schemeClr val="tx1"/>
      </a:tcTxStyle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rgbClr val="FFD186"/>
          </a:solidFill>
        </a:fill>
      </a:tcStyle>
    </a:firstRow>
  </a:tblStyle>
  <a:tblStyle styleId="{17987A09-FBC6-4D12-BA78-BE2ACF4811F2}" styleName="BMS Table Peach">
    <a:wholeTbl>
      <a:tcTxStyle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FDA97D"/>
              </a:solidFill>
            </a:ln>
          </a:top>
          <a:bottom>
            <a:ln w="6350">
              <a:solidFill>
                <a:srgbClr val="FDA97D"/>
              </a:solidFill>
            </a:ln>
          </a:bottom>
          <a:insideH>
            <a:ln w="6350">
              <a:solidFill>
                <a:srgbClr val="FDA97D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rgbClr val="FEDCCA"/>
          </a:solidFill>
        </a:fill>
      </a:tcStyle>
    </a:band2H>
    <a:band1V>
      <a:tcStyle>
        <a:tcBdr/>
        <a:fill>
          <a:solidFill>
            <a:srgbClr val="FEDCCA"/>
          </a:solidFill>
        </a:fill>
      </a:tcStyle>
    </a:band1V>
    <a:band2V>
      <a:tcStyle>
        <a:tcBdr/>
        <a:fill>
          <a:noFill/>
        </a:fill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9050">
              <a:solidFill>
                <a:srgbClr val="FDA97D"/>
              </a:solidFill>
            </a:ln>
          </a:top>
          <a:bottom>
            <a:ln w="19050">
              <a:solidFill>
                <a:srgbClr val="FDA97D"/>
              </a:solidFill>
            </a:ln>
          </a:bottom>
        </a:tcBdr>
        <a:fill>
          <a:noFill/>
        </a:fill>
      </a:tcStyle>
    </a:lastRow>
    <a:firstRow>
      <a:tcTxStyle b="on">
        <a:fontRef idx="minor"/>
        <a:schemeClr val="tx1"/>
      </a:tcTxStyle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rgbClr val="FDA97D"/>
          </a:solidFill>
        </a:fill>
      </a:tcStyle>
    </a:firstRow>
  </a:tblStyle>
  <a:tblStyle styleId="{3FB51E2C-7BFB-4B95-B8AA-B85EA3A58659}" styleName="BMS Table Sienna">
    <a:wholeTbl>
      <a:tcTxStyle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CB7C78"/>
              </a:solidFill>
            </a:ln>
          </a:top>
          <a:bottom>
            <a:ln w="6350">
              <a:solidFill>
                <a:srgbClr val="CB7C78"/>
              </a:solidFill>
            </a:ln>
          </a:bottom>
          <a:insideH>
            <a:ln w="6350">
              <a:solidFill>
                <a:srgbClr val="CB7C78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rgbClr val="DAC5C5"/>
          </a:solidFill>
        </a:fill>
      </a:tcStyle>
    </a:band2H>
    <a:band1V>
      <a:tcStyle>
        <a:tcBdr/>
        <a:fill>
          <a:solidFill>
            <a:srgbClr val="DAC5C5"/>
          </a:solidFill>
        </a:fill>
      </a:tcStyle>
    </a:band1V>
    <a:band2V>
      <a:tcStyle>
        <a:tcBdr/>
        <a:fill>
          <a:noFill/>
        </a:fill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9050">
              <a:solidFill>
                <a:srgbClr val="CB7C78"/>
              </a:solidFill>
            </a:ln>
          </a:top>
          <a:bottom>
            <a:ln w="19050">
              <a:solidFill>
                <a:srgbClr val="CB7C78"/>
              </a:solidFill>
            </a:ln>
          </a:bottom>
        </a:tcBdr>
        <a:fill>
          <a:noFill/>
        </a:fill>
      </a:tcStyle>
    </a:lastRow>
    <a:firstRow>
      <a:tcTxStyle b="on">
        <a:fontRef idx="minor"/>
        <a:schemeClr val="bg1"/>
      </a:tcTxStyle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rgbClr val="CB7C78"/>
          </a:solidFill>
        </a:fill>
      </a:tcStyle>
    </a:firstRow>
  </a:tblStyle>
  <a:tblStyle styleId="{341639D1-FA1C-4AE1-8705-CAF77B6581E0}" styleName="BMS Table Mint">
    <a:wholeTbl>
      <a:tcTxStyle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59FFB9"/>
              </a:solidFill>
            </a:ln>
          </a:top>
          <a:bottom>
            <a:ln w="6350">
              <a:solidFill>
                <a:srgbClr val="59FFB9"/>
              </a:solidFill>
            </a:ln>
          </a:bottom>
          <a:insideH>
            <a:ln w="6350">
              <a:solidFill>
                <a:srgbClr val="59FFB9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rgbClr val="C5FFE6"/>
          </a:solidFill>
        </a:fill>
      </a:tcStyle>
    </a:band2H>
    <a:band1V>
      <a:tcStyle>
        <a:tcBdr/>
        <a:fill>
          <a:solidFill>
            <a:srgbClr val="C5FFE6"/>
          </a:solidFill>
        </a:fill>
      </a:tcStyle>
    </a:band1V>
    <a:band2V>
      <a:tcStyle>
        <a:tcBdr/>
        <a:fill>
          <a:noFill/>
        </a:fill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9050">
              <a:solidFill>
                <a:srgbClr val="59FFB9"/>
              </a:solidFill>
            </a:ln>
          </a:top>
          <a:bottom>
            <a:ln w="19050">
              <a:solidFill>
                <a:srgbClr val="59FFB9"/>
              </a:solidFill>
            </a:ln>
          </a:bottom>
        </a:tcBdr>
        <a:fill>
          <a:noFill/>
        </a:fill>
      </a:tcStyle>
    </a:lastRow>
    <a:firstRow>
      <a:tcTxStyle b="on">
        <a:fontRef idx="minor"/>
        <a:schemeClr val="tx1"/>
      </a:tcTxStyle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rgbClr val="59FFB9"/>
          </a:solidFill>
        </a:fill>
      </a:tcStyle>
    </a:firstRow>
  </a:tblStyle>
  <a:tblStyle styleId="{634F3CDC-9E1D-4E82-9B7D-985DE547036D}" styleName="BMS Table Aqua">
    <a:wholeTbl>
      <a:tcTxStyle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33D6F1"/>
              </a:solidFill>
            </a:ln>
          </a:top>
          <a:bottom>
            <a:ln w="6350">
              <a:solidFill>
                <a:srgbClr val="33D6F1"/>
              </a:solidFill>
            </a:ln>
          </a:bottom>
          <a:insideH>
            <a:ln w="6350">
              <a:solidFill>
                <a:srgbClr val="33D6F1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rgbClr val="C0F2FB"/>
          </a:solidFill>
        </a:fill>
      </a:tcStyle>
    </a:band2H>
    <a:band1V>
      <a:tcStyle>
        <a:tcBdr/>
        <a:fill>
          <a:solidFill>
            <a:srgbClr val="C0F2FB"/>
          </a:solidFill>
        </a:fill>
      </a:tcStyle>
    </a:band1V>
    <a:band2V>
      <a:tcStyle>
        <a:tcBdr/>
        <a:fill>
          <a:noFill/>
        </a:fill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9050">
              <a:solidFill>
                <a:srgbClr val="33D6F1"/>
              </a:solidFill>
            </a:ln>
          </a:top>
          <a:bottom>
            <a:ln w="19050">
              <a:solidFill>
                <a:srgbClr val="33D6F1"/>
              </a:solidFill>
            </a:ln>
          </a:bottom>
        </a:tcBdr>
        <a:fill>
          <a:noFill/>
        </a:fill>
      </a:tcStyle>
    </a:lastRow>
    <a:firstRow>
      <a:tcTxStyle b="on">
        <a:fontRef idx="minor"/>
        <a:schemeClr val="tx1"/>
      </a:tcTxStyle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rgbClr val="33D6F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2" autoAdjust="0"/>
    <p:restoredTop sz="94607" autoAdjust="0"/>
  </p:normalViewPr>
  <p:slideViewPr>
    <p:cSldViewPr snapToGrid="0">
      <p:cViewPr varScale="1">
        <p:scale>
          <a:sx n="108" d="100"/>
          <a:sy n="108" d="100"/>
        </p:scale>
        <p:origin x="6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stre, Manuel" userId="S::manuel.sastre@bms.com::e8216b57-99bc-4e0f-85ca-7f81ad587239" providerId="AD" clId="Web-{F20F4613-7E92-544B-E8B6-E6C0348BBD0D}"/>
    <pc:docChg chg="modSld">
      <pc:chgData name="Sastre, Manuel" userId="S::manuel.sastre@bms.com::e8216b57-99bc-4e0f-85ca-7f81ad587239" providerId="AD" clId="Web-{F20F4613-7E92-544B-E8B6-E6C0348BBD0D}" dt="2020-07-15T16:13:33.061" v="17" actId="20577"/>
      <pc:docMkLst>
        <pc:docMk/>
      </pc:docMkLst>
      <pc:sldChg chg="modSp">
        <pc:chgData name="Sastre, Manuel" userId="S::manuel.sastre@bms.com::e8216b57-99bc-4e0f-85ca-7f81ad587239" providerId="AD" clId="Web-{F20F4613-7E92-544B-E8B6-E6C0348BBD0D}" dt="2020-07-15T16:13:33.061" v="17" actId="20577"/>
        <pc:sldMkLst>
          <pc:docMk/>
          <pc:sldMk cId="3660642376" sldId="405"/>
        </pc:sldMkLst>
        <pc:spChg chg="mod">
          <ac:chgData name="Sastre, Manuel" userId="S::manuel.sastre@bms.com::e8216b57-99bc-4e0f-85ca-7f81ad587239" providerId="AD" clId="Web-{F20F4613-7E92-544B-E8B6-E6C0348BBD0D}" dt="2020-07-15T16:13:33.061" v="17" actId="20577"/>
          <ac:spMkLst>
            <pc:docMk/>
            <pc:sldMk cId="3660642376" sldId="405"/>
            <ac:spMk id="9" creationId="{00000000-0000-0000-0000-000000000000}"/>
          </ac:spMkLst>
        </pc:spChg>
      </pc:sldChg>
    </pc:docChg>
  </pc:docChgLst>
  <pc:docChgLst>
    <pc:chgData name="Oakley, John" userId="S::john.oakley@bms.com::c1149b75-3f5c-45a8-9e7e-5a7fc8739016" providerId="AD" clId="Web-{0A580267-D407-1436-6479-6E840F1FFB35}"/>
    <pc:docChg chg="modSld">
      <pc:chgData name="Oakley, John" userId="S::john.oakley@bms.com::c1149b75-3f5c-45a8-9e7e-5a7fc8739016" providerId="AD" clId="Web-{0A580267-D407-1436-6479-6E840F1FFB35}" dt="2020-07-15T12:52:14.946" v="103" actId="20577"/>
      <pc:docMkLst>
        <pc:docMk/>
      </pc:docMkLst>
      <pc:sldChg chg="modSp">
        <pc:chgData name="Oakley, John" userId="S::john.oakley@bms.com::c1149b75-3f5c-45a8-9e7e-5a7fc8739016" providerId="AD" clId="Web-{0A580267-D407-1436-6479-6E840F1FFB35}" dt="2020-07-15T12:40:43.311" v="1" actId="20577"/>
        <pc:sldMkLst>
          <pc:docMk/>
          <pc:sldMk cId="1983877231" sldId="400"/>
        </pc:sldMkLst>
        <pc:spChg chg="mod">
          <ac:chgData name="Oakley, John" userId="S::john.oakley@bms.com::c1149b75-3f5c-45a8-9e7e-5a7fc8739016" providerId="AD" clId="Web-{0A580267-D407-1436-6479-6E840F1FFB35}" dt="2020-07-15T12:40:43.311" v="1" actId="20577"/>
          <ac:spMkLst>
            <pc:docMk/>
            <pc:sldMk cId="1983877231" sldId="400"/>
            <ac:spMk id="9" creationId="{00000000-0000-0000-0000-000000000000}"/>
          </ac:spMkLst>
        </pc:spChg>
      </pc:sldChg>
      <pc:sldChg chg="modSp">
        <pc:chgData name="Oakley, John" userId="S::john.oakley@bms.com::c1149b75-3f5c-45a8-9e7e-5a7fc8739016" providerId="AD" clId="Web-{0A580267-D407-1436-6479-6E840F1FFB35}" dt="2020-07-15T12:52:14.946" v="103" actId="20577"/>
        <pc:sldMkLst>
          <pc:docMk/>
          <pc:sldMk cId="2238629528" sldId="403"/>
        </pc:sldMkLst>
        <pc:spChg chg="mod">
          <ac:chgData name="Oakley, John" userId="S::john.oakley@bms.com::c1149b75-3f5c-45a8-9e7e-5a7fc8739016" providerId="AD" clId="Web-{0A580267-D407-1436-6479-6E840F1FFB35}" dt="2020-07-15T12:52:14.946" v="103" actId="20577"/>
          <ac:spMkLst>
            <pc:docMk/>
            <pc:sldMk cId="2238629528" sldId="403"/>
            <ac:spMk id="9" creationId="{00000000-0000-0000-0000-000000000000}"/>
          </ac:spMkLst>
        </pc:spChg>
      </pc:sldChg>
    </pc:docChg>
  </pc:docChgLst>
  <pc:docChgLst>
    <pc:chgData name="Patel, Nirav" userId="S::nirav.patel@bms.com::54ff0d58-4eeb-4895-8db7-ec919f1b5e3a" providerId="AD" clId="Web-{604754E6-034E-D0E7-4192-684B236BB4ED}"/>
    <pc:docChg chg="modSld">
      <pc:chgData name="Patel, Nirav" userId="S::nirav.patel@bms.com::54ff0d58-4eeb-4895-8db7-ec919f1b5e3a" providerId="AD" clId="Web-{604754E6-034E-D0E7-4192-684B236BB4ED}" dt="2020-07-18T09:11:03.102" v="12" actId="20577"/>
      <pc:docMkLst>
        <pc:docMk/>
      </pc:docMkLst>
      <pc:sldChg chg="modSp">
        <pc:chgData name="Patel, Nirav" userId="S::nirav.patel@bms.com::54ff0d58-4eeb-4895-8db7-ec919f1b5e3a" providerId="AD" clId="Web-{604754E6-034E-D0E7-4192-684B236BB4ED}" dt="2020-07-18T09:11:03.102" v="12" actId="20577"/>
        <pc:sldMkLst>
          <pc:docMk/>
          <pc:sldMk cId="3660642376" sldId="405"/>
        </pc:sldMkLst>
        <pc:spChg chg="mod">
          <ac:chgData name="Patel, Nirav" userId="S::nirav.patel@bms.com::54ff0d58-4eeb-4895-8db7-ec919f1b5e3a" providerId="AD" clId="Web-{604754E6-034E-D0E7-4192-684B236BB4ED}" dt="2020-07-18T09:11:03.102" v="12" actId="20577"/>
          <ac:spMkLst>
            <pc:docMk/>
            <pc:sldMk cId="3660642376" sldId="405"/>
            <ac:spMk id="9" creationId="{00000000-0000-0000-0000-000000000000}"/>
          </ac:spMkLst>
        </pc:spChg>
      </pc:sldChg>
    </pc:docChg>
  </pc:docChgLst>
  <pc:docChgLst>
    <pc:chgData name="Patel, Nirav" userId="S::nirav.patel@bms.com::54ff0d58-4eeb-4895-8db7-ec919f1b5e3a" providerId="AD" clId="Web-{D714898B-3A96-1663-9E94-9C0FC4FA6910}"/>
    <pc:docChg chg="modSld">
      <pc:chgData name="Patel, Nirav" userId="S::nirav.patel@bms.com::54ff0d58-4eeb-4895-8db7-ec919f1b5e3a" providerId="AD" clId="Web-{D714898B-3A96-1663-9E94-9C0FC4FA6910}" dt="2020-07-30T15:06:18.107" v="22" actId="20577"/>
      <pc:docMkLst>
        <pc:docMk/>
      </pc:docMkLst>
      <pc:sldChg chg="modSp">
        <pc:chgData name="Patel, Nirav" userId="S::nirav.patel@bms.com::54ff0d58-4eeb-4895-8db7-ec919f1b5e3a" providerId="AD" clId="Web-{D714898B-3A96-1663-9E94-9C0FC4FA6910}" dt="2020-07-30T15:06:18.107" v="22" actId="20577"/>
        <pc:sldMkLst>
          <pc:docMk/>
          <pc:sldMk cId="4175953018" sldId="443"/>
        </pc:sldMkLst>
        <pc:spChg chg="mod">
          <ac:chgData name="Patel, Nirav" userId="S::nirav.patel@bms.com::54ff0d58-4eeb-4895-8db7-ec919f1b5e3a" providerId="AD" clId="Web-{D714898B-3A96-1663-9E94-9C0FC4FA6910}" dt="2020-07-30T15:06:18.107" v="22" actId="20577"/>
          <ac:spMkLst>
            <pc:docMk/>
            <pc:sldMk cId="4175953018" sldId="443"/>
            <ac:spMk id="3" creationId="{F367E80B-4AFD-0740-84F0-3356AEDB81C2}"/>
          </ac:spMkLst>
        </pc:spChg>
      </pc:sldChg>
    </pc:docChg>
  </pc:docChgLst>
  <pc:docChgLst>
    <pc:chgData name="Sastre, Manuel" userId="S::manuel.sastre@bms.com::e8216b57-99bc-4e0f-85ca-7f81ad587239" providerId="AD" clId="Web-{2444156C-2E04-29B4-EBA8-0E1CF3DE94A1}"/>
    <pc:docChg chg="modSld">
      <pc:chgData name="Sastre, Manuel" userId="S::manuel.sastre@bms.com::e8216b57-99bc-4e0f-85ca-7f81ad587239" providerId="AD" clId="Web-{2444156C-2E04-29B4-EBA8-0E1CF3DE94A1}" dt="2020-07-15T15:36:16.588" v="102" actId="20577"/>
      <pc:docMkLst>
        <pc:docMk/>
      </pc:docMkLst>
      <pc:sldChg chg="modSp">
        <pc:chgData name="Sastre, Manuel" userId="S::manuel.sastre@bms.com::e8216b57-99bc-4e0f-85ca-7f81ad587239" providerId="AD" clId="Web-{2444156C-2E04-29B4-EBA8-0E1CF3DE94A1}" dt="2020-07-15T15:36:16.588" v="102" actId="20577"/>
        <pc:sldMkLst>
          <pc:docMk/>
          <pc:sldMk cId="3660642376" sldId="405"/>
        </pc:sldMkLst>
        <pc:spChg chg="mod">
          <ac:chgData name="Sastre, Manuel" userId="S::manuel.sastre@bms.com::e8216b57-99bc-4e0f-85ca-7f81ad587239" providerId="AD" clId="Web-{2444156C-2E04-29B4-EBA8-0E1CF3DE94A1}" dt="2020-07-15T15:36:16.588" v="102" actId="20577"/>
          <ac:spMkLst>
            <pc:docMk/>
            <pc:sldMk cId="3660642376" sldId="405"/>
            <ac:spMk id="9" creationId="{00000000-0000-0000-0000-000000000000}"/>
          </ac:spMkLst>
        </pc:spChg>
      </pc:sldChg>
    </pc:docChg>
  </pc:docChgLst>
  <pc:docChgLst>
    <pc:chgData name="Oakley, John" userId="S::john.oakley@bms.com::c1149b75-3f5c-45a8-9e7e-5a7fc8739016" providerId="AD" clId="Web-{94B87F7C-DCA8-6CBA-EE0F-9E5662DEBAD8}"/>
    <pc:docChg chg="modSld">
      <pc:chgData name="Oakley, John" userId="S::john.oakley@bms.com::c1149b75-3f5c-45a8-9e7e-5a7fc8739016" providerId="AD" clId="Web-{94B87F7C-DCA8-6CBA-EE0F-9E5662DEBAD8}" dt="2020-07-15T13:39:55.941" v="12" actId="20577"/>
      <pc:docMkLst>
        <pc:docMk/>
      </pc:docMkLst>
      <pc:sldChg chg="modSp">
        <pc:chgData name="Oakley, John" userId="S::john.oakley@bms.com::c1149b75-3f5c-45a8-9e7e-5a7fc8739016" providerId="AD" clId="Web-{94B87F7C-DCA8-6CBA-EE0F-9E5662DEBAD8}" dt="2020-07-15T13:39:55.941" v="12" actId="20577"/>
        <pc:sldMkLst>
          <pc:docMk/>
          <pc:sldMk cId="2238629528" sldId="403"/>
        </pc:sldMkLst>
        <pc:spChg chg="mod">
          <ac:chgData name="Oakley, John" userId="S::john.oakley@bms.com::c1149b75-3f5c-45a8-9e7e-5a7fc8739016" providerId="AD" clId="Web-{94B87F7C-DCA8-6CBA-EE0F-9E5662DEBAD8}" dt="2020-07-15T13:39:55.941" v="12" actId="20577"/>
          <ac:spMkLst>
            <pc:docMk/>
            <pc:sldMk cId="2238629528" sldId="403"/>
            <ac:spMk id="9" creationId="{00000000-0000-0000-0000-000000000000}"/>
          </ac:spMkLst>
        </pc:spChg>
      </pc:sldChg>
    </pc:docChg>
  </pc:docChgLst>
  <pc:docChgLst>
    <pc:chgData name="Oakley, John" userId="S::john.oakley@bms.com::c1149b75-3f5c-45a8-9e7e-5a7fc8739016" providerId="AD" clId="Web-{FBB032BA-7D30-DE00-A4B6-D662DC25476F}"/>
    <pc:docChg chg="modSld">
      <pc:chgData name="Oakley, John" userId="S::john.oakley@bms.com::c1149b75-3f5c-45a8-9e7e-5a7fc8739016" providerId="AD" clId="Web-{FBB032BA-7D30-DE00-A4B6-D662DC25476F}" dt="2020-06-02T18:11:25.497" v="6" actId="20577"/>
      <pc:docMkLst>
        <pc:docMk/>
      </pc:docMkLst>
      <pc:sldChg chg="modSp">
        <pc:chgData name="Oakley, John" userId="S::john.oakley@bms.com::c1149b75-3f5c-45a8-9e7e-5a7fc8739016" providerId="AD" clId="Web-{FBB032BA-7D30-DE00-A4B6-D662DC25476F}" dt="2020-06-02T18:11:25.497" v="6" actId="20577"/>
        <pc:sldMkLst>
          <pc:docMk/>
          <pc:sldMk cId="40465417" sldId="278"/>
        </pc:sldMkLst>
        <pc:spChg chg="mod">
          <ac:chgData name="Oakley, John" userId="S::john.oakley@bms.com::c1149b75-3f5c-45a8-9e7e-5a7fc8739016" providerId="AD" clId="Web-{FBB032BA-7D30-DE00-A4B6-D662DC25476F}" dt="2020-06-02T18:11:25.497" v="6" actId="20577"/>
          <ac:spMkLst>
            <pc:docMk/>
            <pc:sldMk cId="40465417" sldId="278"/>
            <ac:spMk id="7" creationId="{34AAF1F3-771B-C840-B912-DF6FFAE64F4F}"/>
          </ac:spMkLst>
        </pc:spChg>
      </pc:sldChg>
    </pc:docChg>
  </pc:docChgLst>
  <pc:docChgLst>
    <pc:chgData name="Sastre, Manuel" userId="S::manuel.sastre@bms.com::e8216b57-99bc-4e0f-85ca-7f81ad587239" providerId="AD" clId="Web-{757D486C-023E-295C-50B3-89AA5BEB81E9}"/>
    <pc:docChg chg="modSld">
      <pc:chgData name="Sastre, Manuel" userId="S::manuel.sastre@bms.com::e8216b57-99bc-4e0f-85ca-7f81ad587239" providerId="AD" clId="Web-{757D486C-023E-295C-50B3-89AA5BEB81E9}" dt="2020-07-16T14:42:10.548" v="5" actId="14100"/>
      <pc:docMkLst>
        <pc:docMk/>
      </pc:docMkLst>
      <pc:sldChg chg="addSp delSp modSp">
        <pc:chgData name="Sastre, Manuel" userId="S::manuel.sastre@bms.com::e8216b57-99bc-4e0f-85ca-7f81ad587239" providerId="AD" clId="Web-{757D486C-023E-295C-50B3-89AA5BEB81E9}" dt="2020-07-16T14:42:10.548" v="5" actId="14100"/>
        <pc:sldMkLst>
          <pc:docMk/>
          <pc:sldMk cId="371214699" sldId="401"/>
        </pc:sldMkLst>
        <pc:picChg chg="add mod">
          <ac:chgData name="Sastre, Manuel" userId="S::manuel.sastre@bms.com::e8216b57-99bc-4e0f-85ca-7f81ad587239" providerId="AD" clId="Web-{757D486C-023E-295C-50B3-89AA5BEB81E9}" dt="2020-07-16T14:42:10.548" v="5" actId="14100"/>
          <ac:picMkLst>
            <pc:docMk/>
            <pc:sldMk cId="371214699" sldId="401"/>
            <ac:picMk id="3" creationId="{391754DD-03D2-4473-BC93-C000ABB2C89E}"/>
          </ac:picMkLst>
        </pc:picChg>
        <pc:picChg chg="del">
          <ac:chgData name="Sastre, Manuel" userId="S::manuel.sastre@bms.com::e8216b57-99bc-4e0f-85ca-7f81ad587239" providerId="AD" clId="Web-{757D486C-023E-295C-50B3-89AA5BEB81E9}" dt="2020-07-16T14:41:11.844" v="0"/>
          <ac:picMkLst>
            <pc:docMk/>
            <pc:sldMk cId="371214699" sldId="401"/>
            <ac:picMk id="4" creationId="{A8D18E2A-68A3-42B1-A074-0AF227790D94}"/>
          </ac:picMkLst>
        </pc:picChg>
      </pc:sldChg>
    </pc:docChg>
  </pc:docChgLst>
  <pc:docChgLst>
    <pc:chgData name="Sastre, Manuel" userId="S::manuel.sastre@bms.com::e8216b57-99bc-4e0f-85ca-7f81ad587239" providerId="AD" clId="Web-{4CB01513-6785-1650-9FE2-4A246CBD02EE}"/>
    <pc:docChg chg="modSld">
      <pc:chgData name="Sastre, Manuel" userId="S::manuel.sastre@bms.com::e8216b57-99bc-4e0f-85ca-7f81ad587239" providerId="AD" clId="Web-{4CB01513-6785-1650-9FE2-4A246CBD02EE}" dt="2020-07-15T14:15:45.416" v="1288" actId="20577"/>
      <pc:docMkLst>
        <pc:docMk/>
      </pc:docMkLst>
      <pc:sldChg chg="modSp">
        <pc:chgData name="Sastre, Manuel" userId="S::manuel.sastre@bms.com::e8216b57-99bc-4e0f-85ca-7f81ad587239" providerId="AD" clId="Web-{4CB01513-6785-1650-9FE2-4A246CBD02EE}" dt="2020-07-15T12:12:50.360" v="2" actId="20577"/>
        <pc:sldMkLst>
          <pc:docMk/>
          <pc:sldMk cId="1337227163" sldId="382"/>
        </pc:sldMkLst>
        <pc:spChg chg="mod">
          <ac:chgData name="Sastre, Manuel" userId="S::manuel.sastre@bms.com::e8216b57-99bc-4e0f-85ca-7f81ad587239" providerId="AD" clId="Web-{4CB01513-6785-1650-9FE2-4A246CBD02EE}" dt="2020-07-15T12:12:50.360" v="2" actId="20577"/>
          <ac:spMkLst>
            <pc:docMk/>
            <pc:sldMk cId="1337227163" sldId="382"/>
            <ac:spMk id="9" creationId="{00000000-0000-0000-0000-000000000000}"/>
          </ac:spMkLst>
        </pc:spChg>
      </pc:sldChg>
      <pc:sldChg chg="modSp">
        <pc:chgData name="Sastre, Manuel" userId="S::manuel.sastre@bms.com::e8216b57-99bc-4e0f-85ca-7f81ad587239" providerId="AD" clId="Web-{4CB01513-6785-1650-9FE2-4A246CBD02EE}" dt="2020-07-15T13:39:52.921" v="370" actId="20577"/>
        <pc:sldMkLst>
          <pc:docMk/>
          <pc:sldMk cId="1983877231" sldId="400"/>
        </pc:sldMkLst>
        <pc:spChg chg="mod">
          <ac:chgData name="Sastre, Manuel" userId="S::manuel.sastre@bms.com::e8216b57-99bc-4e0f-85ca-7f81ad587239" providerId="AD" clId="Web-{4CB01513-6785-1650-9FE2-4A246CBD02EE}" dt="2020-07-15T13:39:52.921" v="370" actId="20577"/>
          <ac:spMkLst>
            <pc:docMk/>
            <pc:sldMk cId="1983877231" sldId="400"/>
            <ac:spMk id="9" creationId="{00000000-0000-0000-0000-000000000000}"/>
          </ac:spMkLst>
        </pc:spChg>
      </pc:sldChg>
      <pc:sldChg chg="addSp delSp modSp">
        <pc:chgData name="Sastre, Manuel" userId="S::manuel.sastre@bms.com::e8216b57-99bc-4e0f-85ca-7f81ad587239" providerId="AD" clId="Web-{4CB01513-6785-1650-9FE2-4A246CBD02EE}" dt="2020-07-15T14:09:41.839" v="1212" actId="20577"/>
        <pc:sldMkLst>
          <pc:docMk/>
          <pc:sldMk cId="371214699" sldId="401"/>
        </pc:sldMkLst>
        <pc:spChg chg="mod">
          <ac:chgData name="Sastre, Manuel" userId="S::manuel.sastre@bms.com::e8216b57-99bc-4e0f-85ca-7f81ad587239" providerId="AD" clId="Web-{4CB01513-6785-1650-9FE2-4A246CBD02EE}" dt="2020-07-15T13:43:27.593" v="456" actId="20577"/>
          <ac:spMkLst>
            <pc:docMk/>
            <pc:sldMk cId="371214699" sldId="401"/>
            <ac:spMk id="6" creationId="{00000000-0000-0000-0000-000000000000}"/>
          </ac:spMkLst>
        </pc:spChg>
        <pc:spChg chg="mod">
          <ac:chgData name="Sastre, Manuel" userId="S::manuel.sastre@bms.com::e8216b57-99bc-4e0f-85ca-7f81ad587239" providerId="AD" clId="Web-{4CB01513-6785-1650-9FE2-4A246CBD02EE}" dt="2020-07-15T14:09:41.839" v="1212" actId="20577"/>
          <ac:spMkLst>
            <pc:docMk/>
            <pc:sldMk cId="371214699" sldId="401"/>
            <ac:spMk id="9" creationId="{00000000-0000-0000-0000-000000000000}"/>
          </ac:spMkLst>
        </pc:spChg>
        <pc:graphicFrameChg chg="add del mod">
          <ac:chgData name="Sastre, Manuel" userId="S::manuel.sastre@bms.com::e8216b57-99bc-4e0f-85ca-7f81ad587239" providerId="AD" clId="Web-{4CB01513-6785-1650-9FE2-4A246CBD02EE}" dt="2020-07-15T12:19:40.659" v="113"/>
          <ac:graphicFrameMkLst>
            <pc:docMk/>
            <pc:sldMk cId="371214699" sldId="401"/>
            <ac:graphicFrameMk id="4" creationId="{9335C637-413B-4AF8-B7FD-7FDFD749E3D6}"/>
          </ac:graphicFrameMkLst>
        </pc:graphicFrameChg>
        <pc:graphicFrameChg chg="add del mod">
          <ac:chgData name="Sastre, Manuel" userId="S::manuel.sastre@bms.com::e8216b57-99bc-4e0f-85ca-7f81ad587239" providerId="AD" clId="Web-{4CB01513-6785-1650-9FE2-4A246CBD02EE}" dt="2020-07-15T12:20:04.207" v="115"/>
          <ac:graphicFrameMkLst>
            <pc:docMk/>
            <pc:sldMk cId="371214699" sldId="401"/>
            <ac:graphicFrameMk id="7" creationId="{5F20C19A-BFCE-4DA8-8994-89B4028BCF47}"/>
          </ac:graphicFrameMkLst>
        </pc:graphicFrameChg>
        <pc:picChg chg="add del mod">
          <ac:chgData name="Sastre, Manuel" userId="S::manuel.sastre@bms.com::e8216b57-99bc-4e0f-85ca-7f81ad587239" providerId="AD" clId="Web-{4CB01513-6785-1650-9FE2-4A246CBD02EE}" dt="2020-07-15T14:05:09.465" v="973"/>
          <ac:picMkLst>
            <pc:docMk/>
            <pc:sldMk cId="371214699" sldId="401"/>
            <ac:picMk id="3" creationId="{A2986911-5190-446F-B1B9-51ADB1146C5E}"/>
          </ac:picMkLst>
        </pc:picChg>
        <pc:picChg chg="add mod">
          <ac:chgData name="Sastre, Manuel" userId="S::manuel.sastre@bms.com::e8216b57-99bc-4e0f-85ca-7f81ad587239" providerId="AD" clId="Web-{4CB01513-6785-1650-9FE2-4A246CBD02EE}" dt="2020-07-15T14:05:30.011" v="978" actId="14100"/>
          <ac:picMkLst>
            <pc:docMk/>
            <pc:sldMk cId="371214699" sldId="401"/>
            <ac:picMk id="4" creationId="{A8D18E2A-68A3-42B1-A074-0AF227790D94}"/>
          </ac:picMkLst>
        </pc:picChg>
        <pc:picChg chg="add del mod">
          <ac:chgData name="Sastre, Manuel" userId="S::manuel.sastre@bms.com::e8216b57-99bc-4e0f-85ca-7f81ad587239" providerId="AD" clId="Web-{4CB01513-6785-1650-9FE2-4A246CBD02EE}" dt="2020-07-15T12:21:48.853" v="124"/>
          <ac:picMkLst>
            <pc:docMk/>
            <pc:sldMk cId="371214699" sldId="401"/>
            <ac:picMk id="8" creationId="{08AF6FBE-70F0-48C8-B0A1-1A4574E3C1F4}"/>
          </ac:picMkLst>
        </pc:picChg>
        <pc:picChg chg="add del mod">
          <ac:chgData name="Sastre, Manuel" userId="S::manuel.sastre@bms.com::e8216b57-99bc-4e0f-85ca-7f81ad587239" providerId="AD" clId="Web-{4CB01513-6785-1650-9FE2-4A246CBD02EE}" dt="2020-07-15T12:26:56.741" v="170"/>
          <ac:picMkLst>
            <pc:docMk/>
            <pc:sldMk cId="371214699" sldId="401"/>
            <ac:picMk id="10" creationId="{7E413B1E-12E3-417B-B499-D2352B0A0243}"/>
          </ac:picMkLst>
        </pc:picChg>
        <pc:picChg chg="add del mod">
          <ac:chgData name="Sastre, Manuel" userId="S::manuel.sastre@bms.com::e8216b57-99bc-4e0f-85ca-7f81ad587239" providerId="AD" clId="Web-{4CB01513-6785-1650-9FE2-4A246CBD02EE}" dt="2020-07-15T13:22:05.924" v="177"/>
          <ac:picMkLst>
            <pc:docMk/>
            <pc:sldMk cId="371214699" sldId="401"/>
            <ac:picMk id="11" creationId="{0A765CEE-1F50-4439-B899-F2CBC68E5AC0}"/>
          </ac:picMkLst>
        </pc:picChg>
      </pc:sldChg>
      <pc:sldChg chg="modSp">
        <pc:chgData name="Sastre, Manuel" userId="S::manuel.sastre@bms.com::e8216b57-99bc-4e0f-85ca-7f81ad587239" providerId="AD" clId="Web-{4CB01513-6785-1650-9FE2-4A246CBD02EE}" dt="2020-07-15T14:15:45.416" v="1288" actId="20577"/>
        <pc:sldMkLst>
          <pc:docMk/>
          <pc:sldMk cId="2238629528" sldId="403"/>
        </pc:sldMkLst>
        <pc:spChg chg="mod">
          <ac:chgData name="Sastre, Manuel" userId="S::manuel.sastre@bms.com::e8216b57-99bc-4e0f-85ca-7f81ad587239" providerId="AD" clId="Web-{4CB01513-6785-1650-9FE2-4A246CBD02EE}" dt="2020-07-15T14:15:45.416" v="1288" actId="20577"/>
          <ac:spMkLst>
            <pc:docMk/>
            <pc:sldMk cId="2238629528" sldId="403"/>
            <ac:spMk id="9" creationId="{00000000-0000-0000-0000-000000000000}"/>
          </ac:spMkLst>
        </pc:spChg>
      </pc:sldChg>
      <pc:sldChg chg="modSp">
        <pc:chgData name="Sastre, Manuel" userId="S::manuel.sastre@bms.com::e8216b57-99bc-4e0f-85ca-7f81ad587239" providerId="AD" clId="Web-{4CB01513-6785-1650-9FE2-4A246CBD02EE}" dt="2020-07-15T12:14:24.770" v="10" actId="20577"/>
        <pc:sldMkLst>
          <pc:docMk/>
          <pc:sldMk cId="3660642376" sldId="405"/>
        </pc:sldMkLst>
        <pc:spChg chg="mod">
          <ac:chgData name="Sastre, Manuel" userId="S::manuel.sastre@bms.com::e8216b57-99bc-4e0f-85ca-7f81ad587239" providerId="AD" clId="Web-{4CB01513-6785-1650-9FE2-4A246CBD02EE}" dt="2020-07-15T12:14:24.770" v="10" actId="20577"/>
          <ac:spMkLst>
            <pc:docMk/>
            <pc:sldMk cId="3660642376" sldId="405"/>
            <ac:spMk id="9" creationId="{00000000-0000-0000-0000-000000000000}"/>
          </ac:spMkLst>
        </pc:spChg>
      </pc:sldChg>
    </pc:docChg>
  </pc:docChgLst>
  <pc:docChgLst>
    <pc:chgData name="Patel, Nirav" userId="S::nirav.patel@bms.com::54ff0d58-4eeb-4895-8db7-ec919f1b5e3a" providerId="AD" clId="Web-{074B219C-1841-2891-36CB-9062960FA615}"/>
    <pc:docChg chg="modSld">
      <pc:chgData name="Patel, Nirav" userId="S::nirav.patel@bms.com::54ff0d58-4eeb-4895-8db7-ec919f1b5e3a" providerId="AD" clId="Web-{074B219C-1841-2891-36CB-9062960FA615}" dt="2020-07-15T11:41:15.507" v="163" actId="20577"/>
      <pc:docMkLst>
        <pc:docMk/>
      </pc:docMkLst>
      <pc:sldChg chg="modSp">
        <pc:chgData name="Patel, Nirav" userId="S::nirav.patel@bms.com::54ff0d58-4eeb-4895-8db7-ec919f1b5e3a" providerId="AD" clId="Web-{074B219C-1841-2891-36CB-9062960FA615}" dt="2020-07-15T11:41:15.507" v="163" actId="20577"/>
        <pc:sldMkLst>
          <pc:docMk/>
          <pc:sldMk cId="1337227163" sldId="382"/>
        </pc:sldMkLst>
        <pc:spChg chg="mod">
          <ac:chgData name="Patel, Nirav" userId="S::nirav.patel@bms.com::54ff0d58-4eeb-4895-8db7-ec919f1b5e3a" providerId="AD" clId="Web-{074B219C-1841-2891-36CB-9062960FA615}" dt="2020-07-15T11:41:15.507" v="163" actId="20577"/>
          <ac:spMkLst>
            <pc:docMk/>
            <pc:sldMk cId="1337227163" sldId="382"/>
            <ac:spMk id="9" creationId="{00000000-0000-0000-0000-000000000000}"/>
          </ac:spMkLst>
        </pc:spChg>
      </pc:sldChg>
    </pc:docChg>
  </pc:docChgLst>
  <pc:docChgLst>
    <pc:chgData name="Oakley, John" userId="S::john.oakley@bms.com::c1149b75-3f5c-45a8-9e7e-5a7fc8739016" providerId="AD" clId="Web-{ACA7FA7C-EB24-8BD8-DBC6-5B0B0ED5DB92}"/>
    <pc:docChg chg="addSld delSld modSld">
      <pc:chgData name="Oakley, John" userId="S::john.oakley@bms.com::c1149b75-3f5c-45a8-9e7e-5a7fc8739016" providerId="AD" clId="Web-{ACA7FA7C-EB24-8BD8-DBC6-5B0B0ED5DB92}" dt="2020-06-02T18:03:29.634" v="56"/>
      <pc:docMkLst>
        <pc:docMk/>
      </pc:docMkLst>
      <pc:sldChg chg="addSp delSp modSp">
        <pc:chgData name="Oakley, John" userId="S::john.oakley@bms.com::c1149b75-3f5c-45a8-9e7e-5a7fc8739016" providerId="AD" clId="Web-{ACA7FA7C-EB24-8BD8-DBC6-5B0B0ED5DB92}" dt="2020-06-02T18:03:29.634" v="56"/>
        <pc:sldMkLst>
          <pc:docMk/>
          <pc:sldMk cId="932952620" sldId="359"/>
        </pc:sldMkLst>
        <pc:spChg chg="mod">
          <ac:chgData name="Oakley, John" userId="S::john.oakley@bms.com::c1149b75-3f5c-45a8-9e7e-5a7fc8739016" providerId="AD" clId="Web-{ACA7FA7C-EB24-8BD8-DBC6-5B0B0ED5DB92}" dt="2020-06-02T17:58:50.631" v="26" actId="20577"/>
          <ac:spMkLst>
            <pc:docMk/>
            <pc:sldMk cId="932952620" sldId="359"/>
            <ac:spMk id="3" creationId="{F367E80B-4AFD-0740-84F0-3356AEDB81C2}"/>
          </ac:spMkLst>
        </pc:spChg>
        <pc:picChg chg="add del mod">
          <ac:chgData name="Oakley, John" userId="S::john.oakley@bms.com::c1149b75-3f5c-45a8-9e7e-5a7fc8739016" providerId="AD" clId="Web-{ACA7FA7C-EB24-8BD8-DBC6-5B0B0ED5DB92}" dt="2020-06-02T18:03:29.634" v="56"/>
          <ac:picMkLst>
            <pc:docMk/>
            <pc:sldMk cId="932952620" sldId="359"/>
            <ac:picMk id="4" creationId="{D02D322B-2786-4047-B8C9-25B7B3F8C2B4}"/>
          </ac:picMkLst>
        </pc:picChg>
      </pc:sldChg>
      <pc:sldChg chg="add del">
        <pc:chgData name="Oakley, John" userId="S::john.oakley@bms.com::c1149b75-3f5c-45a8-9e7e-5a7fc8739016" providerId="AD" clId="Web-{ACA7FA7C-EB24-8BD8-DBC6-5B0B0ED5DB92}" dt="2020-06-02T18:00:56.054" v="35"/>
        <pc:sldMkLst>
          <pc:docMk/>
          <pc:sldMk cId="3594723596" sldId="376"/>
        </pc:sldMkLst>
      </pc:sldChg>
      <pc:sldChg chg="modSp">
        <pc:chgData name="Oakley, John" userId="S::john.oakley@bms.com::c1149b75-3f5c-45a8-9e7e-5a7fc8739016" providerId="AD" clId="Web-{ACA7FA7C-EB24-8BD8-DBC6-5B0B0ED5DB92}" dt="2020-06-02T17:59:04.663" v="31" actId="20577"/>
        <pc:sldMkLst>
          <pc:docMk/>
          <pc:sldMk cId="3706926962" sldId="377"/>
        </pc:sldMkLst>
        <pc:spChg chg="mod">
          <ac:chgData name="Oakley, John" userId="S::john.oakley@bms.com::c1149b75-3f5c-45a8-9e7e-5a7fc8739016" providerId="AD" clId="Web-{ACA7FA7C-EB24-8BD8-DBC6-5B0B0ED5DB92}" dt="2020-06-02T17:59:04.663" v="31" actId="20577"/>
          <ac:spMkLst>
            <pc:docMk/>
            <pc:sldMk cId="3706926962" sldId="377"/>
            <ac:spMk id="2" creationId="{8AB9DB62-7740-4015-9623-764DF9201FC5}"/>
          </ac:spMkLst>
        </pc:spChg>
      </pc:sldChg>
      <pc:sldChg chg="modSp add replId">
        <pc:chgData name="Oakley, John" userId="S::john.oakley@bms.com::c1149b75-3f5c-45a8-9e7e-5a7fc8739016" providerId="AD" clId="Web-{ACA7FA7C-EB24-8BD8-DBC6-5B0B0ED5DB92}" dt="2020-06-02T18:02:14.696" v="54" actId="20577"/>
        <pc:sldMkLst>
          <pc:docMk/>
          <pc:sldMk cId="2668839253" sldId="379"/>
        </pc:sldMkLst>
        <pc:spChg chg="mod">
          <ac:chgData name="Oakley, John" userId="S::john.oakley@bms.com::c1149b75-3f5c-45a8-9e7e-5a7fc8739016" providerId="AD" clId="Web-{ACA7FA7C-EB24-8BD8-DBC6-5B0B0ED5DB92}" dt="2020-06-02T18:01:12.180" v="42" actId="20577"/>
          <ac:spMkLst>
            <pc:docMk/>
            <pc:sldMk cId="2668839253" sldId="379"/>
            <ac:spMk id="6" creationId="{00000000-0000-0000-0000-000000000000}"/>
          </ac:spMkLst>
        </pc:spChg>
        <pc:spChg chg="mod">
          <ac:chgData name="Oakley, John" userId="S::john.oakley@bms.com::c1149b75-3f5c-45a8-9e7e-5a7fc8739016" providerId="AD" clId="Web-{ACA7FA7C-EB24-8BD8-DBC6-5B0B0ED5DB92}" dt="2020-06-02T18:02:14.696" v="54" actId="20577"/>
          <ac:spMkLst>
            <pc:docMk/>
            <pc:sldMk cId="2668839253" sldId="379"/>
            <ac:spMk id="9" creationId="{00000000-0000-0000-0000-000000000000}"/>
          </ac:spMkLst>
        </pc:spChg>
      </pc:sldChg>
    </pc:docChg>
  </pc:docChgLst>
  <pc:docChgLst>
    <pc:chgData name="Oakley, John" userId="S::john.oakley@bms.com::c1149b75-3f5c-45a8-9e7e-5a7fc8739016" providerId="AD" clId="Web-{0446B027-74B8-A7DE-6DAE-E1072EDAF14B}"/>
    <pc:docChg chg="modSld">
      <pc:chgData name="Oakley, John" userId="S::john.oakley@bms.com::c1149b75-3f5c-45a8-9e7e-5a7fc8739016" providerId="AD" clId="Web-{0446B027-74B8-A7DE-6DAE-E1072EDAF14B}" dt="2020-07-15T13:18:03.685" v="1" actId="20577"/>
      <pc:docMkLst>
        <pc:docMk/>
      </pc:docMkLst>
      <pc:sldChg chg="modSp">
        <pc:chgData name="Oakley, John" userId="S::john.oakley@bms.com::c1149b75-3f5c-45a8-9e7e-5a7fc8739016" providerId="AD" clId="Web-{0446B027-74B8-A7DE-6DAE-E1072EDAF14B}" dt="2020-07-15T13:18:03.685" v="1" actId="20577"/>
        <pc:sldMkLst>
          <pc:docMk/>
          <pc:sldMk cId="3660642376" sldId="405"/>
        </pc:sldMkLst>
        <pc:spChg chg="mod">
          <ac:chgData name="Oakley, John" userId="S::john.oakley@bms.com::c1149b75-3f5c-45a8-9e7e-5a7fc8739016" providerId="AD" clId="Web-{0446B027-74B8-A7DE-6DAE-E1072EDAF14B}" dt="2020-07-15T13:18:03.685" v="1" actId="20577"/>
          <ac:spMkLst>
            <pc:docMk/>
            <pc:sldMk cId="3660642376" sldId="405"/>
            <ac:spMk id="9" creationId="{00000000-0000-0000-0000-000000000000}"/>
          </ac:spMkLst>
        </pc:spChg>
      </pc:sldChg>
    </pc:docChg>
  </pc:docChgLst>
  <pc:docChgLst>
    <pc:chgData name="Oakley, John" userId="S::john.oakley@bms.com::c1149b75-3f5c-45a8-9e7e-5a7fc8739016" providerId="AD" clId="Web-{97060925-BE6D-04B3-7EEB-102C5DBC4B46}"/>
    <pc:docChg chg="modSld">
      <pc:chgData name="Oakley, John" userId="S::john.oakley@bms.com::c1149b75-3f5c-45a8-9e7e-5a7fc8739016" providerId="AD" clId="Web-{97060925-BE6D-04B3-7EEB-102C5DBC4B46}" dt="2020-07-15T12:20:47.026" v="1" actId="20577"/>
      <pc:docMkLst>
        <pc:docMk/>
      </pc:docMkLst>
      <pc:sldChg chg="modSp">
        <pc:chgData name="Oakley, John" userId="S::john.oakley@bms.com::c1149b75-3f5c-45a8-9e7e-5a7fc8739016" providerId="AD" clId="Web-{97060925-BE6D-04B3-7EEB-102C5DBC4B46}" dt="2020-07-15T12:20:47.026" v="1" actId="20577"/>
        <pc:sldMkLst>
          <pc:docMk/>
          <pc:sldMk cId="1599134114" sldId="402"/>
        </pc:sldMkLst>
        <pc:spChg chg="mod">
          <ac:chgData name="Oakley, John" userId="S::john.oakley@bms.com::c1149b75-3f5c-45a8-9e7e-5a7fc8739016" providerId="AD" clId="Web-{97060925-BE6D-04B3-7EEB-102C5DBC4B46}" dt="2020-07-15T12:20:47.026" v="1" actId="20577"/>
          <ac:spMkLst>
            <pc:docMk/>
            <pc:sldMk cId="1599134114" sldId="402"/>
            <ac:spMk id="9" creationId="{00000000-0000-0000-0000-000000000000}"/>
          </ac:spMkLst>
        </pc:spChg>
      </pc:sldChg>
    </pc:docChg>
  </pc:docChgLst>
  <pc:docChgLst>
    <pc:chgData name="John" userId="c1149b75-3f5c-45a8-9e7e-5a7fc8739016" providerId="ADAL" clId="{D8C72BB6-F6EA-4C3C-85DE-109566A3A2A9}"/>
    <pc:docChg chg="custSel addSld modSld">
      <pc:chgData name="John" userId="c1149b75-3f5c-45a8-9e7e-5a7fc8739016" providerId="ADAL" clId="{D8C72BB6-F6EA-4C3C-85DE-109566A3A2A9}" dt="2020-06-02T18:14:19.995" v="481" actId="20577"/>
      <pc:docMkLst>
        <pc:docMk/>
      </pc:docMkLst>
      <pc:sldChg chg="modSp">
        <pc:chgData name="John" userId="c1149b75-3f5c-45a8-9e7e-5a7fc8739016" providerId="ADAL" clId="{D8C72BB6-F6EA-4C3C-85DE-109566A3A2A9}" dt="2020-06-02T18:08:12.500" v="17" actId="20577"/>
        <pc:sldMkLst>
          <pc:docMk/>
          <pc:sldMk cId="341575601" sldId="257"/>
        </pc:sldMkLst>
        <pc:spChg chg="mod">
          <ac:chgData name="John" userId="c1149b75-3f5c-45a8-9e7e-5a7fc8739016" providerId="ADAL" clId="{D8C72BB6-F6EA-4C3C-85DE-109566A3A2A9}" dt="2020-06-02T18:08:12.500" v="17" actId="20577"/>
          <ac:spMkLst>
            <pc:docMk/>
            <pc:sldMk cId="341575601" sldId="257"/>
            <ac:spMk id="2" creationId="{8AB9DB62-7740-4015-9623-764DF9201FC5}"/>
          </ac:spMkLst>
        </pc:spChg>
      </pc:sldChg>
      <pc:sldChg chg="add">
        <pc:chgData name="John" userId="c1149b75-3f5c-45a8-9e7e-5a7fc8739016" providerId="ADAL" clId="{D8C72BB6-F6EA-4C3C-85DE-109566A3A2A9}" dt="2020-06-02T18:05:33.981" v="1"/>
        <pc:sldMkLst>
          <pc:docMk/>
          <pc:sldMk cId="4094787285" sldId="261"/>
        </pc:sldMkLst>
      </pc:sldChg>
      <pc:sldChg chg="modSp">
        <pc:chgData name="John" userId="c1149b75-3f5c-45a8-9e7e-5a7fc8739016" providerId="ADAL" clId="{D8C72BB6-F6EA-4C3C-85DE-109566A3A2A9}" dt="2020-06-02T18:05:57.196" v="8" actId="20577"/>
        <pc:sldMkLst>
          <pc:docMk/>
          <pc:sldMk cId="185629076" sldId="273"/>
        </pc:sldMkLst>
        <pc:spChg chg="mod">
          <ac:chgData name="John" userId="c1149b75-3f5c-45a8-9e7e-5a7fc8739016" providerId="ADAL" clId="{D8C72BB6-F6EA-4C3C-85DE-109566A3A2A9}" dt="2020-06-02T18:05:57.196" v="8" actId="20577"/>
          <ac:spMkLst>
            <pc:docMk/>
            <pc:sldMk cId="185629076" sldId="273"/>
            <ac:spMk id="2" creationId="{00000000-0000-0000-0000-000000000000}"/>
          </ac:spMkLst>
        </pc:spChg>
      </pc:sldChg>
      <pc:sldChg chg="modSp">
        <pc:chgData name="John" userId="c1149b75-3f5c-45a8-9e7e-5a7fc8739016" providerId="ADAL" clId="{D8C72BB6-F6EA-4C3C-85DE-109566A3A2A9}" dt="2020-06-02T18:14:19.995" v="481" actId="20577"/>
        <pc:sldMkLst>
          <pc:docMk/>
          <pc:sldMk cId="40465417" sldId="278"/>
        </pc:sldMkLst>
        <pc:spChg chg="mod">
          <ac:chgData name="John" userId="c1149b75-3f5c-45a8-9e7e-5a7fc8739016" providerId="ADAL" clId="{D8C72BB6-F6EA-4C3C-85DE-109566A3A2A9}" dt="2020-06-02T18:14:19.995" v="481" actId="20577"/>
          <ac:spMkLst>
            <pc:docMk/>
            <pc:sldMk cId="40465417" sldId="278"/>
            <ac:spMk id="7" creationId="{34AAF1F3-771B-C840-B912-DF6FFAE64F4F}"/>
          </ac:spMkLst>
        </pc:spChg>
      </pc:sldChg>
      <pc:sldChg chg="add">
        <pc:chgData name="John" userId="c1149b75-3f5c-45a8-9e7e-5a7fc8739016" providerId="ADAL" clId="{D8C72BB6-F6EA-4C3C-85DE-109566A3A2A9}" dt="2020-06-02T18:05:12.379" v="0"/>
        <pc:sldMkLst>
          <pc:docMk/>
          <pc:sldMk cId="4073396460" sldId="285"/>
        </pc:sldMkLst>
      </pc:sldChg>
      <pc:sldChg chg="add">
        <pc:chgData name="John" userId="c1149b75-3f5c-45a8-9e7e-5a7fc8739016" providerId="ADAL" clId="{D8C72BB6-F6EA-4C3C-85DE-109566A3A2A9}" dt="2020-06-02T18:05:33.981" v="1"/>
        <pc:sldMkLst>
          <pc:docMk/>
          <pc:sldMk cId="903284524" sldId="292"/>
        </pc:sldMkLst>
      </pc:sldChg>
      <pc:sldChg chg="add modNotesTx">
        <pc:chgData name="John" userId="c1149b75-3f5c-45a8-9e7e-5a7fc8739016" providerId="ADAL" clId="{D8C72BB6-F6EA-4C3C-85DE-109566A3A2A9}" dt="2020-06-02T18:07:47.806" v="10" actId="6549"/>
        <pc:sldMkLst>
          <pc:docMk/>
          <pc:sldMk cId="2140854563" sldId="355"/>
        </pc:sldMkLst>
      </pc:sldChg>
      <pc:sldChg chg="add">
        <pc:chgData name="John" userId="c1149b75-3f5c-45a8-9e7e-5a7fc8739016" providerId="ADAL" clId="{D8C72BB6-F6EA-4C3C-85DE-109566A3A2A9}" dt="2020-06-02T18:07:13.099" v="9"/>
        <pc:sldMkLst>
          <pc:docMk/>
          <pc:sldMk cId="2379471149" sldId="356"/>
        </pc:sldMkLst>
      </pc:sldChg>
      <pc:sldChg chg="add">
        <pc:chgData name="John" userId="c1149b75-3f5c-45a8-9e7e-5a7fc8739016" providerId="ADAL" clId="{D8C72BB6-F6EA-4C3C-85DE-109566A3A2A9}" dt="2020-06-02T18:07:13.099" v="9"/>
        <pc:sldMkLst>
          <pc:docMk/>
          <pc:sldMk cId="854259017" sldId="358"/>
        </pc:sldMkLst>
      </pc:sldChg>
      <pc:sldChg chg="add">
        <pc:chgData name="John" userId="c1149b75-3f5c-45a8-9e7e-5a7fc8739016" providerId="ADAL" clId="{D8C72BB6-F6EA-4C3C-85DE-109566A3A2A9}" dt="2020-06-02T18:05:12.379" v="0"/>
        <pc:sldMkLst>
          <pc:docMk/>
          <pc:sldMk cId="3357365314" sldId="380"/>
        </pc:sldMkLst>
      </pc:sldChg>
      <pc:sldChg chg="modSp add">
        <pc:chgData name="John" userId="c1149b75-3f5c-45a8-9e7e-5a7fc8739016" providerId="ADAL" clId="{D8C72BB6-F6EA-4C3C-85DE-109566A3A2A9}" dt="2020-06-02T18:09:48.323" v="344" actId="255"/>
        <pc:sldMkLst>
          <pc:docMk/>
          <pc:sldMk cId="2201163736" sldId="381"/>
        </pc:sldMkLst>
        <pc:spChg chg="mod">
          <ac:chgData name="John" userId="c1149b75-3f5c-45a8-9e7e-5a7fc8739016" providerId="ADAL" clId="{D8C72BB6-F6EA-4C3C-85DE-109566A3A2A9}" dt="2020-06-02T18:08:42.673" v="39" actId="6549"/>
          <ac:spMkLst>
            <pc:docMk/>
            <pc:sldMk cId="2201163736" sldId="381"/>
            <ac:spMk id="6" creationId="{00000000-0000-0000-0000-000000000000}"/>
          </ac:spMkLst>
        </pc:spChg>
        <pc:spChg chg="mod">
          <ac:chgData name="John" userId="c1149b75-3f5c-45a8-9e7e-5a7fc8739016" providerId="ADAL" clId="{D8C72BB6-F6EA-4C3C-85DE-109566A3A2A9}" dt="2020-06-02T18:09:48.323" v="344" actId="255"/>
          <ac:spMkLst>
            <pc:docMk/>
            <pc:sldMk cId="2201163736" sldId="381"/>
            <ac:spMk id="9" creationId="{00000000-0000-0000-0000-000000000000}"/>
          </ac:spMkLst>
        </pc:spChg>
      </pc:sldChg>
      <pc:sldChg chg="addSp add">
        <pc:chgData name="John" userId="c1149b75-3f5c-45a8-9e7e-5a7fc8739016" providerId="ADAL" clId="{D8C72BB6-F6EA-4C3C-85DE-109566A3A2A9}" dt="2020-06-02T18:11:59.654" v="346"/>
        <pc:sldMkLst>
          <pc:docMk/>
          <pc:sldMk cId="1337227163" sldId="382"/>
        </pc:sldMkLst>
        <pc:spChg chg="add">
          <ac:chgData name="John" userId="c1149b75-3f5c-45a8-9e7e-5a7fc8739016" providerId="ADAL" clId="{D8C72BB6-F6EA-4C3C-85DE-109566A3A2A9}" dt="2020-06-02T18:11:59.654" v="346"/>
          <ac:spMkLst>
            <pc:docMk/>
            <pc:sldMk cId="1337227163" sldId="382"/>
            <ac:spMk id="2" creationId="{21252F96-6899-4868-82B5-6DA4B7705052}"/>
          </ac:spMkLst>
        </pc:spChg>
      </pc:sldChg>
      <pc:sldChg chg="modSp add">
        <pc:chgData name="John" userId="c1149b75-3f5c-45a8-9e7e-5a7fc8739016" providerId="ADAL" clId="{D8C72BB6-F6EA-4C3C-85DE-109566A3A2A9}" dt="2020-06-02T18:12:32.609" v="386" actId="20577"/>
        <pc:sldMkLst>
          <pc:docMk/>
          <pc:sldMk cId="4268438005" sldId="383"/>
        </pc:sldMkLst>
        <pc:spChg chg="mod">
          <ac:chgData name="John" userId="c1149b75-3f5c-45a8-9e7e-5a7fc8739016" providerId="ADAL" clId="{D8C72BB6-F6EA-4C3C-85DE-109566A3A2A9}" dt="2020-06-02T18:12:32.609" v="386" actId="20577"/>
          <ac:spMkLst>
            <pc:docMk/>
            <pc:sldMk cId="4268438005" sldId="383"/>
            <ac:spMk id="2" creationId="{8AB9DB62-7740-4015-9623-764DF9201FC5}"/>
          </ac:spMkLst>
        </pc:spChg>
      </pc:sldChg>
      <pc:sldChg chg="modSp add">
        <pc:chgData name="John" userId="c1149b75-3f5c-45a8-9e7e-5a7fc8739016" providerId="ADAL" clId="{D8C72BB6-F6EA-4C3C-85DE-109566A3A2A9}" dt="2020-06-02T18:13:52.844" v="460" actId="20577"/>
        <pc:sldMkLst>
          <pc:docMk/>
          <pc:sldMk cId="1854913644" sldId="384"/>
        </pc:sldMkLst>
        <pc:spChg chg="mod">
          <ac:chgData name="John" userId="c1149b75-3f5c-45a8-9e7e-5a7fc8739016" providerId="ADAL" clId="{D8C72BB6-F6EA-4C3C-85DE-109566A3A2A9}" dt="2020-06-02T18:13:52.844" v="460" actId="20577"/>
          <ac:spMkLst>
            <pc:docMk/>
            <pc:sldMk cId="1854913644" sldId="384"/>
            <ac:spMk id="2" creationId="{8AB9DB62-7740-4015-9623-764DF9201FC5}"/>
          </ac:spMkLst>
        </pc:spChg>
      </pc:sldChg>
    </pc:docChg>
  </pc:docChgLst>
  <pc:docChgLst>
    <pc:chgData name="Patel, Nirav" userId="S::nirav.patel@bms.com::54ff0d58-4eeb-4895-8db7-ec919f1b5e3a" providerId="AD" clId="Web-{09107857-3F96-2FC2-4E04-5583F030801E}"/>
    <pc:docChg chg="addSld modSld">
      <pc:chgData name="Patel, Nirav" userId="S::nirav.patel@bms.com::54ff0d58-4eeb-4895-8db7-ec919f1b5e3a" providerId="AD" clId="Web-{09107857-3F96-2FC2-4E04-5583F030801E}" dt="2020-07-15T14:01:25.811" v="835" actId="20577"/>
      <pc:docMkLst>
        <pc:docMk/>
      </pc:docMkLst>
      <pc:sldChg chg="addSp delSp">
        <pc:chgData name="Patel, Nirav" userId="S::nirav.patel@bms.com::54ff0d58-4eeb-4895-8db7-ec919f1b5e3a" providerId="AD" clId="Web-{09107857-3F96-2FC2-4E04-5583F030801E}" dt="2020-07-15T13:55:30.557" v="723"/>
        <pc:sldMkLst>
          <pc:docMk/>
          <pc:sldMk cId="40465417" sldId="278"/>
        </pc:sldMkLst>
        <pc:spChg chg="del">
          <ac:chgData name="Patel, Nirav" userId="S::nirav.patel@bms.com::54ff0d58-4eeb-4895-8db7-ec919f1b5e3a" providerId="AD" clId="Web-{09107857-3F96-2FC2-4E04-5583F030801E}" dt="2020-07-15T13:55:30.557" v="723"/>
          <ac:spMkLst>
            <pc:docMk/>
            <pc:sldMk cId="40465417" sldId="278"/>
            <ac:spMk id="7" creationId="{34AAF1F3-771B-C840-B912-DF6FFAE64F4F}"/>
          </ac:spMkLst>
        </pc:spChg>
        <pc:graphicFrameChg chg="add">
          <ac:chgData name="Patel, Nirav" userId="S::nirav.patel@bms.com::54ff0d58-4eeb-4895-8db7-ec919f1b5e3a" providerId="AD" clId="Web-{09107857-3F96-2FC2-4E04-5583F030801E}" dt="2020-07-15T13:55:30.557" v="723"/>
          <ac:graphicFrameMkLst>
            <pc:docMk/>
            <pc:sldMk cId="40465417" sldId="278"/>
            <ac:graphicFrameMk id="3" creationId="{3FCD89EA-6628-4E23-8B38-D715F418AD36}"/>
          </ac:graphicFrameMkLst>
        </pc:graphicFrameChg>
      </pc:sldChg>
      <pc:sldChg chg="modSp">
        <pc:chgData name="Patel, Nirav" userId="S::nirav.patel@bms.com::54ff0d58-4eeb-4895-8db7-ec919f1b5e3a" providerId="AD" clId="Web-{09107857-3F96-2FC2-4E04-5583F030801E}" dt="2020-07-15T14:00:30.373" v="798" actId="20577"/>
        <pc:sldMkLst>
          <pc:docMk/>
          <pc:sldMk cId="1337227163" sldId="382"/>
        </pc:sldMkLst>
        <pc:spChg chg="mod">
          <ac:chgData name="Patel, Nirav" userId="S::nirav.patel@bms.com::54ff0d58-4eeb-4895-8db7-ec919f1b5e3a" providerId="AD" clId="Web-{09107857-3F96-2FC2-4E04-5583F030801E}" dt="2020-07-15T14:00:30.373" v="798" actId="20577"/>
          <ac:spMkLst>
            <pc:docMk/>
            <pc:sldMk cId="1337227163" sldId="382"/>
            <ac:spMk id="9" creationId="{00000000-0000-0000-0000-000000000000}"/>
          </ac:spMkLst>
        </pc:spChg>
      </pc:sldChg>
      <pc:sldChg chg="addSp delSp">
        <pc:chgData name="Patel, Nirav" userId="S::nirav.patel@bms.com::54ff0d58-4eeb-4895-8db7-ec919f1b5e3a" providerId="AD" clId="Web-{09107857-3F96-2FC2-4E04-5583F030801E}" dt="2020-07-15T13:56:31.230" v="724"/>
        <pc:sldMkLst>
          <pc:docMk/>
          <pc:sldMk cId="1983877231" sldId="400"/>
        </pc:sldMkLst>
        <pc:spChg chg="del">
          <ac:chgData name="Patel, Nirav" userId="S::nirav.patel@bms.com::54ff0d58-4eeb-4895-8db7-ec919f1b5e3a" providerId="AD" clId="Web-{09107857-3F96-2FC2-4E04-5583F030801E}" dt="2020-07-15T13:56:31.230" v="724"/>
          <ac:spMkLst>
            <pc:docMk/>
            <pc:sldMk cId="1983877231" sldId="400"/>
            <ac:spMk id="9" creationId="{00000000-0000-0000-0000-000000000000}"/>
          </ac:spMkLst>
        </pc:spChg>
        <pc:graphicFrameChg chg="add">
          <ac:chgData name="Patel, Nirav" userId="S::nirav.patel@bms.com::54ff0d58-4eeb-4895-8db7-ec919f1b5e3a" providerId="AD" clId="Web-{09107857-3F96-2FC2-4E04-5583F030801E}" dt="2020-07-15T13:56:31.230" v="724"/>
          <ac:graphicFrameMkLst>
            <pc:docMk/>
            <pc:sldMk cId="1983877231" sldId="400"/>
            <ac:graphicFrameMk id="4" creationId="{CF2F1766-DEF5-400D-8300-6600CBD64C5D}"/>
          </ac:graphicFrameMkLst>
        </pc:graphicFrameChg>
      </pc:sldChg>
      <pc:sldChg chg="modSp">
        <pc:chgData name="Patel, Nirav" userId="S::nirav.patel@bms.com::54ff0d58-4eeb-4895-8db7-ec919f1b5e3a" providerId="AD" clId="Web-{09107857-3F96-2FC2-4E04-5583F030801E}" dt="2020-07-15T12:02:30.664" v="516" actId="20577"/>
        <pc:sldMkLst>
          <pc:docMk/>
          <pc:sldMk cId="1599134114" sldId="402"/>
        </pc:sldMkLst>
        <pc:spChg chg="mod">
          <ac:chgData name="Patel, Nirav" userId="S::nirav.patel@bms.com::54ff0d58-4eeb-4895-8db7-ec919f1b5e3a" providerId="AD" clId="Web-{09107857-3F96-2FC2-4E04-5583F030801E}" dt="2020-07-15T12:02:30.664" v="516" actId="20577"/>
          <ac:spMkLst>
            <pc:docMk/>
            <pc:sldMk cId="1599134114" sldId="402"/>
            <ac:spMk id="9" creationId="{00000000-0000-0000-0000-000000000000}"/>
          </ac:spMkLst>
        </pc:spChg>
      </pc:sldChg>
      <pc:sldChg chg="addSp delSp modSp">
        <pc:chgData name="Patel, Nirav" userId="S::nirav.patel@bms.com::54ff0d58-4eeb-4895-8db7-ec919f1b5e3a" providerId="AD" clId="Web-{09107857-3F96-2FC2-4E04-5583F030801E}" dt="2020-07-15T13:58:53.106" v="728"/>
        <pc:sldMkLst>
          <pc:docMk/>
          <pc:sldMk cId="832506518" sldId="404"/>
        </pc:sldMkLst>
        <pc:spChg chg="del mod">
          <ac:chgData name="Patel, Nirav" userId="S::nirav.patel@bms.com::54ff0d58-4eeb-4895-8db7-ec919f1b5e3a" providerId="AD" clId="Web-{09107857-3F96-2FC2-4E04-5583F030801E}" dt="2020-07-15T13:58:53.106" v="728"/>
          <ac:spMkLst>
            <pc:docMk/>
            <pc:sldMk cId="832506518" sldId="404"/>
            <ac:spMk id="9" creationId="{00000000-0000-0000-0000-000000000000}"/>
          </ac:spMkLst>
        </pc:spChg>
        <pc:graphicFrameChg chg="add">
          <ac:chgData name="Patel, Nirav" userId="S::nirav.patel@bms.com::54ff0d58-4eeb-4895-8db7-ec919f1b5e3a" providerId="AD" clId="Web-{09107857-3F96-2FC2-4E04-5583F030801E}" dt="2020-07-15T13:58:53.106" v="728"/>
          <ac:graphicFrameMkLst>
            <pc:docMk/>
            <pc:sldMk cId="832506518" sldId="404"/>
            <ac:graphicFrameMk id="5" creationId="{3E9C3482-D85C-4557-B5BF-541E3F824C45}"/>
          </ac:graphicFrameMkLst>
        </pc:graphicFrameChg>
      </pc:sldChg>
      <pc:sldChg chg="modSp add replId">
        <pc:chgData name="Patel, Nirav" userId="S::nirav.patel@bms.com::54ff0d58-4eeb-4895-8db7-ec919f1b5e3a" providerId="AD" clId="Web-{09107857-3F96-2FC2-4E04-5583F030801E}" dt="2020-07-15T14:01:25.811" v="835" actId="20577"/>
        <pc:sldMkLst>
          <pc:docMk/>
          <pc:sldMk cId="3660642376" sldId="405"/>
        </pc:sldMkLst>
        <pc:spChg chg="mod">
          <ac:chgData name="Patel, Nirav" userId="S::nirav.patel@bms.com::54ff0d58-4eeb-4895-8db7-ec919f1b5e3a" providerId="AD" clId="Web-{09107857-3F96-2FC2-4E04-5583F030801E}" dt="2020-07-15T14:01:25.811" v="835" actId="20577"/>
          <ac:spMkLst>
            <pc:docMk/>
            <pc:sldMk cId="3660642376" sldId="405"/>
            <ac:spMk id="9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6B232A-A90B-0843-9FE3-CD41AEF1F4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6EF4F6-6352-EF49-8B94-F88281AD3C0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63FA1003-23F1-F848-ABD7-AA279ACD1B1C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F22398-7E15-714C-85A0-DACC6DC3F11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72669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B2665-97EF-CE47-ABE4-18D4D76C98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772669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DDAB60F0-68D7-274B-9B3A-8BD634CF5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13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F1F6C0D1-008B-C245-AF1E-F6ADA8BEAF3C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1"/>
            <a:ext cx="5608320" cy="3636705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9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91CB8535-DC0F-AF47-A510-8461A80C0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1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82880" indent="-182880" algn="l" defTabSz="914400" rtl="0" eaLnBrk="1" latinLnBrk="0" hangingPunct="1">
      <a:spcBef>
        <a:spcPts val="600"/>
      </a:spcBef>
      <a:buFont typeface="Trebuchet MS" panose="020B0603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65760" indent="-182880" algn="l" defTabSz="914400" rtl="0" eaLnBrk="1" latinLnBrk="0" hangingPunct="1">
      <a:buFont typeface="Trebuchet MS" panose="020B0603020202020204" pitchFamily="34" charset="0"/>
      <a:buChar char="—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48640" indent="-182880" algn="l" defTabSz="914400" rtl="0" eaLnBrk="1" latinLnBrk="0" hangingPunct="1">
      <a:buFont typeface="Trebuchet MS" panose="020B0603020202020204" pitchFamily="34" charset="0"/>
      <a:buChar char="—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731520" indent="-182880" algn="l" defTabSz="914400" rtl="0" eaLnBrk="1" latinLnBrk="0" hangingPunct="1">
      <a:buFont typeface="Trebuchet MS" panose="020B0603020202020204" pitchFamily="34" charset="0"/>
      <a:buChar char="—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914400" indent="-182880" algn="l" defTabSz="914400" rtl="0" eaLnBrk="1" latinLnBrk="0" hangingPunct="1">
      <a:buFont typeface="Trebuchet MS" panose="020B0603020202020204" pitchFamily="34" charset="0"/>
      <a:buChar char="—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097280" indent="-182880" algn="l" defTabSz="914400" rtl="0" eaLnBrk="1" latinLnBrk="0" hangingPunct="1">
      <a:buFont typeface="Trebuchet MS" panose="020B0603020202020204" pitchFamily="34" charset="0"/>
      <a:buChar char="—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280160" indent="-182880" algn="l" defTabSz="914400" rtl="0" eaLnBrk="1" latinLnBrk="0" hangingPunct="1">
      <a:buFont typeface="Trebuchet MS" panose="020B0603020202020204" pitchFamily="34" charset="0"/>
      <a:buChar char="—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1463040" indent="-182880" algn="l" defTabSz="914400" rtl="0" eaLnBrk="1" latinLnBrk="0" hangingPunct="1">
      <a:buFont typeface="Trebuchet MS" panose="020B0603020202020204" pitchFamily="34" charset="0"/>
      <a:buChar char="—"/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1645920" indent="-182880" algn="l" defTabSz="914400" rtl="0" eaLnBrk="1" latinLnBrk="0" hangingPunct="1">
      <a:buFont typeface="Trebuchet MS" panose="020B0603020202020204" pitchFamily="34" charset="0"/>
      <a:buChar char="—"/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692E5CDC-3F8F-AF4C-BDBB-F6335CB85F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365760"/>
            <a:ext cx="7543165" cy="4572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rebuchet MS" panose="020B0603020202020204" pitchFamily="34" charset="0"/>
              <a:buNone/>
              <a:tabLst/>
              <a:defRPr b="1"/>
            </a:lvl1pPr>
            <a:lvl2pPr marL="0" indent="0">
              <a:spcBef>
                <a:spcPts val="0"/>
              </a:spcBef>
              <a:buNone/>
              <a:defRPr b="1"/>
            </a:lvl2pPr>
            <a:lvl3pPr marL="0" indent="0">
              <a:spcBef>
                <a:spcPts val="0"/>
              </a:spcBef>
              <a:buNone/>
              <a:defRPr b="1"/>
            </a:lvl3pPr>
            <a:lvl4pPr marL="0" indent="0">
              <a:spcBef>
                <a:spcPts val="0"/>
              </a:spcBef>
              <a:buNone/>
              <a:defRPr b="1"/>
            </a:lvl4pPr>
            <a:lvl5pPr marL="0" indent="0">
              <a:spcBef>
                <a:spcPts val="0"/>
              </a:spcBef>
              <a:buNone/>
              <a:defRPr b="1"/>
            </a:lvl5pPr>
            <a:lvl6pPr marL="0" indent="0">
              <a:spcBef>
                <a:spcPts val="0"/>
              </a:spcBef>
              <a:buNone/>
              <a:defRPr b="1"/>
            </a:lvl6pPr>
            <a:lvl7pPr marL="0" indent="0">
              <a:spcBef>
                <a:spcPts val="0"/>
              </a:spcBef>
              <a:buNone/>
              <a:defRPr b="1"/>
            </a:lvl7pPr>
            <a:lvl8pPr marL="0" indent="0">
              <a:spcBef>
                <a:spcPts val="0"/>
              </a:spcBef>
              <a:buNone/>
              <a:defRPr b="1"/>
            </a:lvl8pPr>
            <a:lvl9pPr marL="0" indent="0">
              <a:spcBef>
                <a:spcPts val="0"/>
              </a:spcBef>
              <a:buNone/>
              <a:defRPr b="1"/>
            </a:lvl9pPr>
          </a:lstStyle>
          <a:p>
            <a:pPr lvl="0"/>
            <a:r>
              <a:rPr lang="en-US"/>
              <a:t>Division/Therapeutic Area [Edit here]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DD93F370-0603-42F8-A7D8-E3390EE70687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365760" y="1554480"/>
            <a:ext cx="7543165" cy="2560320"/>
          </a:xfrm>
        </p:spPr>
        <p:txBody>
          <a:bodyPr anchor="t" anchorCtr="0"/>
          <a:lstStyle>
            <a:lvl1pPr algn="l">
              <a:defRPr sz="6000" b="0" spc="0" baseline="0"/>
            </a:lvl1pPr>
          </a:lstStyle>
          <a:p>
            <a:r>
              <a:rPr lang="en-US"/>
              <a:t>[Presentation title]</a:t>
            </a:r>
          </a:p>
        </p:txBody>
      </p:sp>
      <p:sp>
        <p:nvSpPr>
          <p:cNvPr id="3" name="Subtitle 3">
            <a:extLst>
              <a:ext uri="{FF2B5EF4-FFF2-40B4-BE49-F238E27FC236}">
                <a16:creationId xmlns:a16="http://schemas.microsoft.com/office/drawing/2014/main" id="{4077195B-8D8D-4BD5-8ADD-A390F24676CD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365758" y="4343400"/>
            <a:ext cx="7543800" cy="4572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 b="1"/>
            </a:lvl1pPr>
            <a:lvl2pPr marL="0" indent="0" algn="l">
              <a:spcBef>
                <a:spcPts val="0"/>
              </a:spcBef>
              <a:buNone/>
              <a:defRPr sz="2000"/>
            </a:lvl2pPr>
            <a:lvl3pPr marL="0" indent="0" algn="l">
              <a:spcBef>
                <a:spcPts val="0"/>
              </a:spcBef>
              <a:buNone/>
              <a:defRPr sz="2000"/>
            </a:lvl3pPr>
            <a:lvl4pPr marL="0" indent="0" algn="l">
              <a:spcBef>
                <a:spcPts val="0"/>
              </a:spcBef>
              <a:buNone/>
              <a:defRPr sz="2000"/>
            </a:lvl4pPr>
            <a:lvl5pPr marL="0" indent="0" algn="l">
              <a:spcBef>
                <a:spcPts val="0"/>
              </a:spcBef>
              <a:buNone/>
              <a:defRPr sz="2000"/>
            </a:lvl5pPr>
            <a:lvl6pPr marL="0" indent="0" algn="l">
              <a:spcBef>
                <a:spcPts val="0"/>
              </a:spcBef>
              <a:buNone/>
              <a:defRPr sz="2000"/>
            </a:lvl6pPr>
            <a:lvl7pPr marL="0" indent="0" algn="l">
              <a:spcBef>
                <a:spcPts val="0"/>
              </a:spcBef>
              <a:buNone/>
              <a:defRPr sz="2000"/>
            </a:lvl7pPr>
            <a:lvl8pPr marL="0" indent="0" algn="l">
              <a:spcBef>
                <a:spcPts val="0"/>
              </a:spcBef>
              <a:buNone/>
              <a:defRPr sz="2000"/>
            </a:lvl8pPr>
            <a:lvl9pPr marL="0" indent="0" algn="l">
              <a:spcBef>
                <a:spcPts val="0"/>
              </a:spcBef>
              <a:buNone/>
              <a:defRPr sz="2000"/>
            </a:lvl9pPr>
          </a:lstStyle>
          <a:p>
            <a:r>
              <a:rPr lang="en-US"/>
              <a:t>[Month 00, 0000]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CE39BE-06F7-7349-BF12-45D065ED872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7" y="4937760"/>
            <a:ext cx="7543167" cy="685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0"/>
            </a:lvl1pPr>
            <a:lvl2pPr marL="0" indent="0">
              <a:spcBef>
                <a:spcPts val="0"/>
              </a:spcBef>
              <a:buNone/>
              <a:defRPr b="0"/>
            </a:lvl2pPr>
            <a:lvl3pPr marL="0" indent="0">
              <a:spcBef>
                <a:spcPts val="0"/>
              </a:spcBef>
              <a:buNone/>
              <a:defRPr b="0"/>
            </a:lvl3pPr>
            <a:lvl4pPr marL="0" indent="0">
              <a:spcBef>
                <a:spcPts val="0"/>
              </a:spcBef>
              <a:buNone/>
              <a:defRPr b="0"/>
            </a:lvl4pPr>
            <a:lvl5pPr marL="0" indent="0">
              <a:spcBef>
                <a:spcPts val="0"/>
              </a:spcBef>
              <a:buNone/>
              <a:defRPr b="0"/>
            </a:lvl5pPr>
            <a:lvl6pPr marL="0" indent="0">
              <a:spcBef>
                <a:spcPts val="0"/>
              </a:spcBef>
              <a:buNone/>
              <a:defRPr b="0"/>
            </a:lvl6pPr>
            <a:lvl7pPr marL="0" indent="0">
              <a:spcBef>
                <a:spcPts val="0"/>
              </a:spcBef>
              <a:buNone/>
              <a:defRPr b="0"/>
            </a:lvl7pPr>
            <a:lvl8pPr marL="0" indent="0">
              <a:spcBef>
                <a:spcPts val="0"/>
              </a:spcBef>
              <a:buNone/>
              <a:defRPr b="0"/>
            </a:lvl8pPr>
            <a:lvl9pPr marL="0" indent="0">
              <a:spcBef>
                <a:spcPts val="0"/>
              </a:spcBef>
              <a:buNone/>
              <a:defRPr b="0"/>
            </a:lvl9pPr>
          </a:lstStyle>
          <a:p>
            <a:pPr lvl="0"/>
            <a:r>
              <a:rPr lang="en-US"/>
              <a:t>[Presenter Name]</a:t>
            </a:r>
            <a:br>
              <a:rPr lang="en-US"/>
            </a:br>
            <a:r>
              <a:rPr lang="en-US"/>
              <a:t>[Title]</a:t>
            </a:r>
          </a:p>
        </p:txBody>
      </p:sp>
      <p:pic>
        <p:nvPicPr>
          <p:cNvPr id="7" name="Bristol Myers Squibb" descr="Bristol Myers Squibb">
            <a:extLst>
              <a:ext uri="{FF2B5EF4-FFF2-40B4-BE49-F238E27FC236}">
                <a16:creationId xmlns:a16="http://schemas.microsoft.com/office/drawing/2014/main" id="{91000A19-9025-2C4A-9321-625720905B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50688" y="5913096"/>
            <a:ext cx="3260486" cy="822960"/>
          </a:xfrm>
          <a:prstGeom prst="rect">
            <a:avLst/>
          </a:prstGeom>
          <a:noFill/>
        </p:spPr>
      </p:pic>
      <p:sp>
        <p:nvSpPr>
          <p:cNvPr id="10" name="Disclaimer">
            <a:extLst>
              <a:ext uri="{FF2B5EF4-FFF2-40B4-BE49-F238E27FC236}">
                <a16:creationId xmlns:a16="http://schemas.microsoft.com/office/drawing/2014/main" id="{0411BC70-4820-DF40-90C3-6ACD451ADD60}"/>
              </a:ext>
            </a:extLst>
          </p:cNvPr>
          <p:cNvSpPr txBox="1"/>
          <p:nvPr userDrawn="1"/>
        </p:nvSpPr>
        <p:spPr>
          <a:xfrm>
            <a:off x="8205215" y="6257290"/>
            <a:ext cx="3621659" cy="2286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buSzPct val="100000"/>
              <a:buFontTx/>
              <a:buNone/>
            </a:pPr>
            <a:r>
              <a:rPr lang="en-US" sz="800" b="0"/>
              <a:t>Highly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8600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98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44BE-F5F5-DB40-B805-09B59F695D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[Optional 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5760" y="1554479"/>
            <a:ext cx="8524240" cy="45720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6000" b="0" spc="0" baseline="0">
                <a:solidFill>
                  <a:schemeClr val="tx1"/>
                </a:solidFill>
                <a:latin typeface="+mn-lt"/>
              </a:defRPr>
            </a:lvl1pPr>
            <a:lvl2pPr marL="228600">
              <a:spcBef>
                <a:spcPts val="1200"/>
              </a:spcBef>
              <a:defRPr/>
            </a:lvl2pPr>
            <a:lvl3pPr marL="457200">
              <a:defRPr/>
            </a:lvl3pPr>
            <a:lvl4pPr marL="685800">
              <a:defRPr/>
            </a:lvl4pPr>
            <a:lvl5pPr marL="914400">
              <a:defRPr/>
            </a:lvl5pPr>
            <a:lvl6pPr marL="1143000">
              <a:defRPr/>
            </a:lvl6pPr>
            <a:lvl7pPr marL="1371600">
              <a:defRPr/>
            </a:lvl7pPr>
            <a:lvl8pPr marL="1600200">
              <a:defRPr/>
            </a:lvl8pPr>
            <a:lvl9pPr marL="1828800">
              <a:defRPr/>
            </a:lvl9pPr>
          </a:lstStyle>
          <a:p>
            <a:pPr lvl="0"/>
            <a:r>
              <a:rPr lang="en-US"/>
              <a:t>[Big statement]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462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560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- Amber">
    <p:bg>
      <p:bgPr>
        <a:gradFill>
          <a:gsLst>
            <a:gs pos="0">
              <a:srgbClr val="FFFBF4"/>
            </a:gs>
            <a:gs pos="100000">
              <a:srgbClr val="FFECC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44BE-F5F5-DB40-B805-09B59F695D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14400"/>
          </a:xfrm>
        </p:spPr>
        <p:txBody>
          <a:bodyPr/>
          <a:lstStyle/>
          <a:p>
            <a:r>
              <a:rPr lang="en-US"/>
              <a:t>[Optional 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5760" y="1554479"/>
            <a:ext cx="8524240" cy="45720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6000" b="0" spc="0" baseline="0">
                <a:solidFill>
                  <a:schemeClr val="tx1"/>
                </a:solidFill>
                <a:latin typeface="+mn-lt"/>
              </a:defRPr>
            </a:lvl1pPr>
            <a:lvl2pPr marL="228600">
              <a:spcBef>
                <a:spcPts val="1200"/>
              </a:spcBef>
              <a:defRPr/>
            </a:lvl2pPr>
            <a:lvl3pPr marL="457200">
              <a:defRPr/>
            </a:lvl3pPr>
            <a:lvl4pPr marL="685800">
              <a:defRPr/>
            </a:lvl4pPr>
            <a:lvl5pPr marL="914400">
              <a:defRPr/>
            </a:lvl5pPr>
            <a:lvl6pPr marL="1143000">
              <a:defRPr/>
            </a:lvl6pPr>
            <a:lvl7pPr marL="1371600">
              <a:defRPr/>
            </a:lvl7pPr>
            <a:lvl8pPr marL="1600200">
              <a:defRPr/>
            </a:lvl8pPr>
            <a:lvl9pPr marL="1828800">
              <a:defRPr/>
            </a:lvl9pPr>
          </a:lstStyle>
          <a:p>
            <a:pPr lvl="0"/>
            <a:r>
              <a:rPr lang="en-US"/>
              <a:t>[Big statement]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1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560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- Peach">
    <p:bg>
      <p:bgPr>
        <a:gradFill>
          <a:gsLst>
            <a:gs pos="0">
              <a:srgbClr val="FFF7F3"/>
            </a:gs>
            <a:gs pos="100000">
              <a:srgbClr val="FEDCC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44BE-F5F5-DB40-B805-09B59F695D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14400"/>
          </a:xfrm>
        </p:spPr>
        <p:txBody>
          <a:bodyPr/>
          <a:lstStyle/>
          <a:p>
            <a:r>
              <a:rPr lang="en-US"/>
              <a:t>[Optional 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5760" y="1554479"/>
            <a:ext cx="8524240" cy="45720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6000" b="0" spc="0" baseline="0">
                <a:solidFill>
                  <a:schemeClr val="tx1"/>
                </a:solidFill>
                <a:latin typeface="+mn-lt"/>
              </a:defRPr>
            </a:lvl1pPr>
            <a:lvl2pPr marL="228600">
              <a:spcBef>
                <a:spcPts val="1200"/>
              </a:spcBef>
              <a:defRPr/>
            </a:lvl2pPr>
            <a:lvl3pPr marL="457200">
              <a:defRPr/>
            </a:lvl3pPr>
            <a:lvl4pPr marL="685800">
              <a:defRPr/>
            </a:lvl4pPr>
            <a:lvl5pPr marL="914400">
              <a:defRPr/>
            </a:lvl5pPr>
            <a:lvl6pPr marL="1143000">
              <a:defRPr/>
            </a:lvl6pPr>
            <a:lvl7pPr marL="1371600">
              <a:defRPr/>
            </a:lvl7pPr>
            <a:lvl8pPr marL="1600200">
              <a:defRPr/>
            </a:lvl8pPr>
            <a:lvl9pPr marL="1828800">
              <a:defRPr/>
            </a:lvl9pPr>
          </a:lstStyle>
          <a:p>
            <a:pPr lvl="0"/>
            <a:r>
              <a:rPr lang="en-US"/>
              <a:t>[Big statement]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34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560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- Olive">
    <p:bg>
      <p:bgPr>
        <a:gradFill>
          <a:gsLst>
            <a:gs pos="0">
              <a:srgbClr val="FAF6F3"/>
            </a:gs>
            <a:gs pos="100000">
              <a:srgbClr val="EAD5C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44BE-F5F5-DB40-B805-09B59F695D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14400"/>
          </a:xfrm>
        </p:spPr>
        <p:txBody>
          <a:bodyPr/>
          <a:lstStyle/>
          <a:p>
            <a:r>
              <a:rPr lang="en-US"/>
              <a:t>[Optional 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5760" y="1554479"/>
            <a:ext cx="8524240" cy="45720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6000" b="0" spc="0" baseline="0">
                <a:solidFill>
                  <a:schemeClr val="tx1"/>
                </a:solidFill>
                <a:latin typeface="+mn-lt"/>
              </a:defRPr>
            </a:lvl1pPr>
            <a:lvl2pPr marL="228600">
              <a:spcBef>
                <a:spcPts val="1200"/>
              </a:spcBef>
              <a:defRPr/>
            </a:lvl2pPr>
            <a:lvl3pPr marL="457200">
              <a:defRPr/>
            </a:lvl3pPr>
            <a:lvl4pPr marL="685800">
              <a:defRPr/>
            </a:lvl4pPr>
            <a:lvl5pPr marL="914400">
              <a:defRPr/>
            </a:lvl5pPr>
            <a:lvl6pPr marL="1143000">
              <a:defRPr/>
            </a:lvl6pPr>
            <a:lvl7pPr marL="1371600">
              <a:defRPr/>
            </a:lvl7pPr>
            <a:lvl8pPr marL="1600200">
              <a:defRPr/>
            </a:lvl8pPr>
            <a:lvl9pPr marL="1828800">
              <a:defRPr/>
            </a:lvl9pPr>
          </a:lstStyle>
          <a:p>
            <a:pPr lvl="0"/>
            <a:r>
              <a:rPr lang="en-US"/>
              <a:t>[Big statement]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98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560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- Almond">
    <p:bg>
      <p:bgPr>
        <a:gradFill>
          <a:gsLst>
            <a:gs pos="0">
              <a:srgbClr val="F8F3F1"/>
            </a:gs>
            <a:gs pos="100000">
              <a:srgbClr val="DFCBC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44BE-F5F5-DB40-B805-09B59F695D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14400"/>
          </a:xfrm>
        </p:spPr>
        <p:txBody>
          <a:bodyPr/>
          <a:lstStyle/>
          <a:p>
            <a:r>
              <a:rPr lang="en-US"/>
              <a:t>[Optional 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5760" y="1554479"/>
            <a:ext cx="8524240" cy="45720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6000" b="0" spc="0" baseline="0">
                <a:solidFill>
                  <a:schemeClr val="tx1"/>
                </a:solidFill>
                <a:latin typeface="+mn-lt"/>
              </a:defRPr>
            </a:lvl1pPr>
            <a:lvl2pPr marL="228600">
              <a:spcBef>
                <a:spcPts val="1200"/>
              </a:spcBef>
              <a:defRPr/>
            </a:lvl2pPr>
            <a:lvl3pPr marL="457200">
              <a:defRPr/>
            </a:lvl3pPr>
            <a:lvl4pPr marL="685800">
              <a:defRPr/>
            </a:lvl4pPr>
            <a:lvl5pPr marL="914400">
              <a:defRPr/>
            </a:lvl5pPr>
            <a:lvl6pPr marL="1143000">
              <a:defRPr/>
            </a:lvl6pPr>
            <a:lvl7pPr marL="1371600">
              <a:defRPr/>
            </a:lvl7pPr>
            <a:lvl8pPr marL="1600200">
              <a:defRPr/>
            </a:lvl8pPr>
            <a:lvl9pPr marL="1828800">
              <a:defRPr/>
            </a:lvl9pPr>
          </a:lstStyle>
          <a:p>
            <a:pPr lvl="0"/>
            <a:r>
              <a:rPr lang="en-US"/>
              <a:t>[Big statement]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9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560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- Sienna">
    <p:bg>
      <p:bgPr>
        <a:gradFill>
          <a:gsLst>
            <a:gs pos="0">
              <a:srgbClr val="F5F0F0"/>
            </a:gs>
            <a:gs pos="100000">
              <a:srgbClr val="DAC5C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44BE-F5F5-DB40-B805-09B59F695D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14400"/>
          </a:xfrm>
        </p:spPr>
        <p:txBody>
          <a:bodyPr/>
          <a:lstStyle/>
          <a:p>
            <a:r>
              <a:rPr lang="en-US"/>
              <a:t>[Optional 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5760" y="1554479"/>
            <a:ext cx="8524240" cy="45720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6000" b="0" spc="0" baseline="0">
                <a:solidFill>
                  <a:schemeClr val="tx1"/>
                </a:solidFill>
                <a:latin typeface="+mn-lt"/>
              </a:defRPr>
            </a:lvl1pPr>
            <a:lvl2pPr marL="228600">
              <a:spcBef>
                <a:spcPts val="1200"/>
              </a:spcBef>
              <a:defRPr/>
            </a:lvl2pPr>
            <a:lvl3pPr marL="457200">
              <a:defRPr/>
            </a:lvl3pPr>
            <a:lvl4pPr marL="685800">
              <a:defRPr/>
            </a:lvl4pPr>
            <a:lvl5pPr marL="914400">
              <a:defRPr/>
            </a:lvl5pPr>
            <a:lvl6pPr marL="1143000">
              <a:defRPr/>
            </a:lvl6pPr>
            <a:lvl7pPr marL="1371600">
              <a:defRPr/>
            </a:lvl7pPr>
            <a:lvl8pPr marL="1600200">
              <a:defRPr/>
            </a:lvl8pPr>
            <a:lvl9pPr marL="1828800">
              <a:defRPr/>
            </a:lvl9pPr>
          </a:lstStyle>
          <a:p>
            <a:pPr lvl="0"/>
            <a:r>
              <a:rPr lang="en-US"/>
              <a:t>[Big statement]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89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560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- Chocolate">
    <p:bg>
      <p:bgPr>
        <a:gradFill>
          <a:gsLst>
            <a:gs pos="0">
              <a:srgbClr val="F6F4F3"/>
            </a:gs>
            <a:gs pos="100000">
              <a:srgbClr val="D2CAC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44BE-F5F5-DB40-B805-09B59F695D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14400"/>
          </a:xfrm>
        </p:spPr>
        <p:txBody>
          <a:bodyPr/>
          <a:lstStyle/>
          <a:p>
            <a:r>
              <a:rPr lang="en-US"/>
              <a:t>[Optional 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5760" y="1554479"/>
            <a:ext cx="8524240" cy="45720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6000" b="0" spc="0" baseline="0">
                <a:solidFill>
                  <a:schemeClr val="tx1"/>
                </a:solidFill>
                <a:latin typeface="+mn-lt"/>
              </a:defRPr>
            </a:lvl1pPr>
            <a:lvl2pPr marL="228600">
              <a:spcBef>
                <a:spcPts val="1200"/>
              </a:spcBef>
              <a:defRPr/>
            </a:lvl2pPr>
            <a:lvl3pPr marL="457200">
              <a:defRPr/>
            </a:lvl3pPr>
            <a:lvl4pPr marL="685800">
              <a:defRPr/>
            </a:lvl4pPr>
            <a:lvl5pPr marL="914400">
              <a:defRPr/>
            </a:lvl5pPr>
            <a:lvl6pPr marL="1143000">
              <a:defRPr/>
            </a:lvl6pPr>
            <a:lvl7pPr marL="1371600">
              <a:defRPr/>
            </a:lvl7pPr>
            <a:lvl8pPr marL="1600200">
              <a:defRPr/>
            </a:lvl8pPr>
            <a:lvl9pPr marL="1828800">
              <a:defRPr/>
            </a:lvl9pPr>
          </a:lstStyle>
          <a:p>
            <a:pPr lvl="0"/>
            <a:r>
              <a:rPr lang="en-US"/>
              <a:t>[Big statement]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70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560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- Mint">
    <p:bg>
      <p:bgPr>
        <a:gradFill>
          <a:gsLst>
            <a:gs pos="0">
              <a:srgbClr val="F2FFF9"/>
            </a:gs>
            <a:gs pos="100000">
              <a:srgbClr val="C5FFE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44BE-F5F5-DB40-B805-09B59F695D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14400"/>
          </a:xfrm>
        </p:spPr>
        <p:txBody>
          <a:bodyPr/>
          <a:lstStyle/>
          <a:p>
            <a:r>
              <a:rPr lang="en-US"/>
              <a:t>[Optional 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5760" y="1554479"/>
            <a:ext cx="8524240" cy="45720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6000" b="0" spc="0" baseline="0">
                <a:solidFill>
                  <a:schemeClr val="tx1"/>
                </a:solidFill>
                <a:latin typeface="+mn-lt"/>
              </a:defRPr>
            </a:lvl1pPr>
            <a:lvl2pPr marL="228600">
              <a:spcBef>
                <a:spcPts val="1200"/>
              </a:spcBef>
              <a:defRPr/>
            </a:lvl2pPr>
            <a:lvl3pPr marL="457200">
              <a:defRPr/>
            </a:lvl3pPr>
            <a:lvl4pPr marL="685800">
              <a:defRPr/>
            </a:lvl4pPr>
            <a:lvl5pPr marL="914400">
              <a:defRPr/>
            </a:lvl5pPr>
            <a:lvl6pPr marL="1143000">
              <a:defRPr/>
            </a:lvl6pPr>
            <a:lvl7pPr marL="1371600">
              <a:defRPr/>
            </a:lvl7pPr>
            <a:lvl8pPr marL="1600200">
              <a:defRPr/>
            </a:lvl8pPr>
            <a:lvl9pPr marL="1828800">
              <a:defRPr/>
            </a:lvl9pPr>
          </a:lstStyle>
          <a:p>
            <a:pPr lvl="0"/>
            <a:r>
              <a:rPr lang="en-US"/>
              <a:t>[Big statement]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913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560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- Aqua">
    <p:bg>
      <p:bgPr>
        <a:gradFill>
          <a:gsLst>
            <a:gs pos="0">
              <a:srgbClr val="EFFCFE"/>
            </a:gs>
            <a:gs pos="100000">
              <a:srgbClr val="C0F2F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44BE-F5F5-DB40-B805-09B59F695D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14400"/>
          </a:xfrm>
        </p:spPr>
        <p:txBody>
          <a:bodyPr/>
          <a:lstStyle/>
          <a:p>
            <a:r>
              <a:rPr lang="en-US"/>
              <a:t>[Optional 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5760" y="1554479"/>
            <a:ext cx="8524240" cy="45720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6000" b="0" spc="0" baseline="0">
                <a:solidFill>
                  <a:schemeClr val="tx1"/>
                </a:solidFill>
                <a:latin typeface="+mn-lt"/>
              </a:defRPr>
            </a:lvl1pPr>
            <a:lvl2pPr marL="228600">
              <a:spcBef>
                <a:spcPts val="1200"/>
              </a:spcBef>
              <a:defRPr/>
            </a:lvl2pPr>
            <a:lvl3pPr marL="457200">
              <a:defRPr/>
            </a:lvl3pPr>
            <a:lvl4pPr marL="685800">
              <a:defRPr/>
            </a:lvl4pPr>
            <a:lvl5pPr marL="914400">
              <a:defRPr/>
            </a:lvl5pPr>
            <a:lvl6pPr marL="1143000">
              <a:defRPr/>
            </a:lvl6pPr>
            <a:lvl7pPr marL="1371600">
              <a:defRPr/>
            </a:lvl7pPr>
            <a:lvl8pPr marL="1600200">
              <a:defRPr/>
            </a:lvl8pPr>
            <a:lvl9pPr marL="1828800">
              <a:defRPr/>
            </a:lvl9pPr>
          </a:lstStyle>
          <a:p>
            <a:pPr lvl="0"/>
            <a:r>
              <a:rPr lang="en-US"/>
              <a:t>[Big statement]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08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560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nent - Light Gray">
    <p:bg>
      <p:bgPr>
        <a:solidFill>
          <a:srgbClr val="EE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44BE-F5F5-DB40-B805-09B59F695D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14400"/>
          </a:xfrm>
        </p:spPr>
        <p:txBody>
          <a:bodyPr/>
          <a:lstStyle/>
          <a:p>
            <a:r>
              <a:rPr lang="en-US"/>
              <a:t>[Optional 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5760" y="1554479"/>
            <a:ext cx="8524240" cy="45720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6000" b="0" spc="0" baseline="0">
                <a:solidFill>
                  <a:schemeClr val="tx1"/>
                </a:solidFill>
                <a:latin typeface="+mn-lt"/>
              </a:defRPr>
            </a:lvl1pPr>
            <a:lvl2pPr marL="228600">
              <a:spcBef>
                <a:spcPts val="1200"/>
              </a:spcBef>
              <a:defRPr/>
            </a:lvl2pPr>
            <a:lvl3pPr marL="457200">
              <a:defRPr/>
            </a:lvl3pPr>
            <a:lvl4pPr marL="685800">
              <a:defRPr/>
            </a:lvl4pPr>
            <a:lvl5pPr marL="914400">
              <a:defRPr/>
            </a:lvl5pPr>
            <a:lvl6pPr marL="1143000">
              <a:defRPr/>
            </a:lvl6pPr>
            <a:lvl7pPr marL="1371600">
              <a:defRPr/>
            </a:lvl7pPr>
            <a:lvl8pPr marL="1600200">
              <a:defRPr/>
            </a:lvl8pPr>
            <a:lvl9pPr marL="1828800">
              <a:defRPr/>
            </a:lvl9pPr>
          </a:lstStyle>
          <a:p>
            <a:pPr lvl="0"/>
            <a:r>
              <a:rPr lang="en-US"/>
              <a:t>[Big statement]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142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5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Light Gray">
    <p:bg>
      <p:bgPr>
        <a:solidFill>
          <a:srgbClr val="EE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692E5CDC-3F8F-AF4C-BDBB-F6335CB85F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365760"/>
            <a:ext cx="7543165" cy="4572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rebuchet MS" panose="020B0603020202020204" pitchFamily="34" charset="0"/>
              <a:buNone/>
              <a:tabLst/>
              <a:defRPr b="1"/>
            </a:lvl1pPr>
            <a:lvl2pPr marL="0" indent="0">
              <a:spcBef>
                <a:spcPts val="0"/>
              </a:spcBef>
              <a:buNone/>
              <a:defRPr b="1"/>
            </a:lvl2pPr>
            <a:lvl3pPr marL="0" indent="0">
              <a:spcBef>
                <a:spcPts val="0"/>
              </a:spcBef>
              <a:buNone/>
              <a:defRPr b="1"/>
            </a:lvl3pPr>
            <a:lvl4pPr marL="0" indent="0">
              <a:spcBef>
                <a:spcPts val="0"/>
              </a:spcBef>
              <a:buNone/>
              <a:defRPr b="1"/>
            </a:lvl4pPr>
            <a:lvl5pPr marL="0" indent="0">
              <a:spcBef>
                <a:spcPts val="0"/>
              </a:spcBef>
              <a:buNone/>
              <a:defRPr b="1"/>
            </a:lvl5pPr>
            <a:lvl6pPr marL="0" indent="0">
              <a:spcBef>
                <a:spcPts val="0"/>
              </a:spcBef>
              <a:buNone/>
              <a:defRPr b="1"/>
            </a:lvl6pPr>
            <a:lvl7pPr marL="0" indent="0">
              <a:spcBef>
                <a:spcPts val="0"/>
              </a:spcBef>
              <a:buNone/>
              <a:defRPr b="1"/>
            </a:lvl7pPr>
            <a:lvl8pPr marL="0" indent="0">
              <a:spcBef>
                <a:spcPts val="0"/>
              </a:spcBef>
              <a:buNone/>
              <a:defRPr b="1"/>
            </a:lvl8pPr>
            <a:lvl9pPr marL="0" indent="0">
              <a:spcBef>
                <a:spcPts val="0"/>
              </a:spcBef>
              <a:buNone/>
              <a:defRPr b="1"/>
            </a:lvl9pPr>
          </a:lstStyle>
          <a:p>
            <a:pPr lvl="0"/>
            <a:r>
              <a:rPr lang="en-US"/>
              <a:t>Division/Therapeutic Area [Edit here]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DD93F370-0603-42F8-A7D8-E3390EE70687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365760" y="1554480"/>
            <a:ext cx="7543165" cy="2560320"/>
          </a:xfrm>
        </p:spPr>
        <p:txBody>
          <a:bodyPr anchor="t" anchorCtr="0"/>
          <a:lstStyle>
            <a:lvl1pPr algn="l">
              <a:defRPr sz="6000" b="0" spc="0" baseline="0"/>
            </a:lvl1pPr>
          </a:lstStyle>
          <a:p>
            <a:r>
              <a:rPr lang="en-US"/>
              <a:t>[Presentation title]</a:t>
            </a:r>
          </a:p>
        </p:txBody>
      </p:sp>
      <p:sp>
        <p:nvSpPr>
          <p:cNvPr id="3" name="Subtitle 3">
            <a:extLst>
              <a:ext uri="{FF2B5EF4-FFF2-40B4-BE49-F238E27FC236}">
                <a16:creationId xmlns:a16="http://schemas.microsoft.com/office/drawing/2014/main" id="{4077195B-8D8D-4BD5-8ADD-A390F24676CD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365758" y="4343400"/>
            <a:ext cx="7543800" cy="4572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 b="1"/>
            </a:lvl1pPr>
            <a:lvl2pPr marL="0" indent="0" algn="l">
              <a:spcBef>
                <a:spcPts val="0"/>
              </a:spcBef>
              <a:buNone/>
              <a:defRPr sz="2000"/>
            </a:lvl2pPr>
            <a:lvl3pPr marL="0" indent="0" algn="l">
              <a:spcBef>
                <a:spcPts val="0"/>
              </a:spcBef>
              <a:buNone/>
              <a:defRPr sz="2000"/>
            </a:lvl3pPr>
            <a:lvl4pPr marL="0" indent="0" algn="l">
              <a:spcBef>
                <a:spcPts val="0"/>
              </a:spcBef>
              <a:buNone/>
              <a:defRPr sz="2000"/>
            </a:lvl4pPr>
            <a:lvl5pPr marL="0" indent="0" algn="l">
              <a:spcBef>
                <a:spcPts val="0"/>
              </a:spcBef>
              <a:buNone/>
              <a:defRPr sz="2000"/>
            </a:lvl5pPr>
            <a:lvl6pPr marL="0" indent="0" algn="l">
              <a:spcBef>
                <a:spcPts val="0"/>
              </a:spcBef>
              <a:buNone/>
              <a:defRPr sz="2000"/>
            </a:lvl6pPr>
            <a:lvl7pPr marL="0" indent="0" algn="l">
              <a:spcBef>
                <a:spcPts val="0"/>
              </a:spcBef>
              <a:buNone/>
              <a:defRPr sz="2000"/>
            </a:lvl7pPr>
            <a:lvl8pPr marL="0" indent="0" algn="l">
              <a:spcBef>
                <a:spcPts val="0"/>
              </a:spcBef>
              <a:buNone/>
              <a:defRPr sz="2000"/>
            </a:lvl8pPr>
            <a:lvl9pPr marL="0" indent="0" algn="l">
              <a:spcBef>
                <a:spcPts val="0"/>
              </a:spcBef>
              <a:buNone/>
              <a:defRPr sz="2000"/>
            </a:lvl9pPr>
          </a:lstStyle>
          <a:p>
            <a:r>
              <a:rPr lang="en-US"/>
              <a:t>[Month 00, 0000]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F1E892DE-B840-A64B-91A1-1B18F6037C3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7" y="4937760"/>
            <a:ext cx="7543167" cy="685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0"/>
            </a:lvl1pPr>
            <a:lvl2pPr marL="0" indent="0">
              <a:spcBef>
                <a:spcPts val="0"/>
              </a:spcBef>
              <a:buNone/>
              <a:defRPr b="0"/>
            </a:lvl2pPr>
            <a:lvl3pPr marL="0" indent="0">
              <a:spcBef>
                <a:spcPts val="0"/>
              </a:spcBef>
              <a:buNone/>
              <a:defRPr b="0"/>
            </a:lvl3pPr>
            <a:lvl4pPr marL="0" indent="0">
              <a:spcBef>
                <a:spcPts val="0"/>
              </a:spcBef>
              <a:buNone/>
              <a:defRPr b="0"/>
            </a:lvl4pPr>
            <a:lvl5pPr marL="0" indent="0">
              <a:spcBef>
                <a:spcPts val="0"/>
              </a:spcBef>
              <a:buNone/>
              <a:defRPr b="0"/>
            </a:lvl5pPr>
            <a:lvl6pPr marL="0" indent="0">
              <a:spcBef>
                <a:spcPts val="0"/>
              </a:spcBef>
              <a:buNone/>
              <a:defRPr b="0"/>
            </a:lvl6pPr>
            <a:lvl7pPr marL="0" indent="0">
              <a:spcBef>
                <a:spcPts val="0"/>
              </a:spcBef>
              <a:buNone/>
              <a:defRPr b="0"/>
            </a:lvl7pPr>
            <a:lvl8pPr marL="0" indent="0">
              <a:spcBef>
                <a:spcPts val="0"/>
              </a:spcBef>
              <a:buNone/>
              <a:defRPr b="0"/>
            </a:lvl8pPr>
            <a:lvl9pPr marL="0" indent="0">
              <a:spcBef>
                <a:spcPts val="0"/>
              </a:spcBef>
              <a:buNone/>
              <a:defRPr b="0"/>
            </a:lvl9pPr>
          </a:lstStyle>
          <a:p>
            <a:pPr lvl="0"/>
            <a:r>
              <a:rPr lang="en-US"/>
              <a:t>[Presenter Name]</a:t>
            </a:r>
            <a:br>
              <a:rPr lang="en-US"/>
            </a:br>
            <a:r>
              <a:rPr lang="en-US"/>
              <a:t>[Title]</a:t>
            </a:r>
          </a:p>
        </p:txBody>
      </p:sp>
      <p:pic>
        <p:nvPicPr>
          <p:cNvPr id="7" name="Bristol Myers Squibb" descr="Bristol Myers Squibb">
            <a:extLst>
              <a:ext uri="{FF2B5EF4-FFF2-40B4-BE49-F238E27FC236}">
                <a16:creationId xmlns:a16="http://schemas.microsoft.com/office/drawing/2014/main" id="{91000A19-9025-2C4A-9321-625720905B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50688" y="5913096"/>
            <a:ext cx="3260486" cy="822960"/>
          </a:xfrm>
          <a:prstGeom prst="rect">
            <a:avLst/>
          </a:prstGeom>
          <a:noFill/>
        </p:spPr>
      </p:pic>
      <p:sp>
        <p:nvSpPr>
          <p:cNvPr id="8" name="Disclaimer">
            <a:extLst>
              <a:ext uri="{FF2B5EF4-FFF2-40B4-BE49-F238E27FC236}">
                <a16:creationId xmlns:a16="http://schemas.microsoft.com/office/drawing/2014/main" id="{F95EDC5C-ABEE-824D-9A00-482457322324}"/>
              </a:ext>
            </a:extLst>
          </p:cNvPr>
          <p:cNvSpPr txBox="1"/>
          <p:nvPr userDrawn="1"/>
        </p:nvSpPr>
        <p:spPr>
          <a:xfrm>
            <a:off x="8205215" y="6257290"/>
            <a:ext cx="3621659" cy="2286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buSzPct val="100000"/>
              <a:buFontTx/>
              <a:buNone/>
            </a:pPr>
            <a:r>
              <a:rPr lang="en-US" sz="800" b="0"/>
              <a:t>Highly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9629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982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One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D43C-8061-4F4B-A58C-537B44EA7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5428488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554480"/>
            <a:ext cx="5428488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FB768959-B468-B74C-99C1-89889E5B1E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rgbClr val="F2F2F2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8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wo Pictur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D43C-8061-4F4B-A58C-537B44EA7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5428488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554480"/>
            <a:ext cx="5428488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FB768959-B468-B74C-99C1-89889E5B1E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3429000"/>
          </a:xfrm>
          <a:solidFill>
            <a:srgbClr val="F2F2F2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613A27A-887F-7D4B-BD42-C5EF05F124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3429000"/>
            <a:ext cx="6096000" cy="3429000"/>
          </a:xfrm>
          <a:solidFill>
            <a:srgbClr val="D9D9D9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3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hree Pictur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D43C-8061-4F4B-A58C-537B44EA7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5428488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554480"/>
            <a:ext cx="5428488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FB768959-B468-B74C-99C1-89889E5B1E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3429000"/>
          </a:xfrm>
          <a:solidFill>
            <a:srgbClr val="F2F2F2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613A27A-887F-7D4B-BD42-C5EF05F124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3429000"/>
            <a:ext cx="3044952" cy="3429000"/>
          </a:xfrm>
          <a:solidFill>
            <a:srgbClr val="D9D9D9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C2AB3B13-24B5-EA40-92B2-665869E4657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40952" y="3429000"/>
            <a:ext cx="3051048" cy="3429000"/>
          </a:xfrm>
          <a:solidFill>
            <a:srgbClr val="BFBFBF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4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Four Pictur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D43C-8061-4F4B-A58C-537B44EA7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5428488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554480"/>
            <a:ext cx="5428488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FB768959-B468-B74C-99C1-89889E5B1E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3429000"/>
          </a:xfrm>
          <a:solidFill>
            <a:srgbClr val="F2F2F2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613A27A-887F-7D4B-BD42-C5EF05F124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3429000"/>
            <a:ext cx="3044952" cy="3429000"/>
          </a:xfrm>
          <a:solidFill>
            <a:srgbClr val="D9D9D9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C2AB3B13-24B5-EA40-92B2-665869E4657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40952" y="3429000"/>
            <a:ext cx="3051048" cy="1719072"/>
          </a:xfrm>
          <a:solidFill>
            <a:srgbClr val="BFBFBF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26BC3F3-33EB-F346-B70E-DE269C6819E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40952" y="5148072"/>
            <a:ext cx="3051048" cy="1709928"/>
          </a:xfrm>
          <a:solidFill>
            <a:srgbClr val="F2F2F2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8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2861D7D-0CE3-D447-AB46-E7F0601A9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14400"/>
          </a:xfrm>
        </p:spPr>
        <p:txBody>
          <a:bodyPr/>
          <a:lstStyle/>
          <a:p>
            <a:r>
              <a:rPr lang="en-US"/>
              <a:t>[Slide title]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6B9E9C5D-8364-0D47-AF90-417652D3C1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5126" y="1552575"/>
            <a:ext cx="2642616" cy="1737358"/>
          </a:xfrm>
          <a:solidFill>
            <a:srgbClr val="F2F2F2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D8A87F8F-2D9A-B243-A5FB-6E555C2704C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65760" y="3474720"/>
            <a:ext cx="2642616" cy="265176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5797D6E4-4FD3-FB41-AC2F-B0BC4466093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301999" y="1552575"/>
            <a:ext cx="2642616" cy="1737358"/>
          </a:xfrm>
          <a:solidFill>
            <a:srgbClr val="F2F2F2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A8504504-7E85-584D-A20B-448D0D56BB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302000" y="3474720"/>
            <a:ext cx="2642616" cy="265176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Picture Placeholder 6">
            <a:extLst>
              <a:ext uri="{FF2B5EF4-FFF2-40B4-BE49-F238E27FC236}">
                <a16:creationId xmlns:a16="http://schemas.microsoft.com/office/drawing/2014/main" id="{8B42205D-9591-3C43-8A71-9811FC49A76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8400" y="1552575"/>
            <a:ext cx="2642616" cy="1737358"/>
          </a:xfrm>
          <a:solidFill>
            <a:srgbClr val="F2F2F2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BC915BB-BDF2-BD44-8C3A-2C34D2A9A63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248400" y="3474720"/>
            <a:ext cx="2642616" cy="265176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DD93C7F7-3C80-DA48-9BC2-95DD73DF878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183624" y="1552575"/>
            <a:ext cx="2642616" cy="1737358"/>
          </a:xfrm>
          <a:solidFill>
            <a:srgbClr val="F2F2F2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0A585D99-3BCE-844A-8969-7E2EFD217B5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182100" y="3474720"/>
            <a:ext cx="2642616" cy="265176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10">
            <a:extLst>
              <a:ext uri="{FF2B5EF4-FFF2-40B4-BE49-F238E27FC236}">
                <a16:creationId xmlns:a16="http://schemas.microsoft.com/office/drawing/2014/main" id="{941E30D8-4EF8-495A-8824-D819A46BF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6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080">
          <p15:clr>
            <a:srgbClr val="FBAE40"/>
          </p15:clr>
        </p15:guide>
        <p15:guide id="2" pos="1896">
          <p15:clr>
            <a:srgbClr val="FBAE40"/>
          </p15:clr>
        </p15:guide>
        <p15:guide id="3" pos="5600">
          <p15:clr>
            <a:srgbClr val="FBAE40"/>
          </p15:clr>
        </p15:guide>
        <p15:guide id="4" pos="5784">
          <p15:clr>
            <a:srgbClr val="FBAE40"/>
          </p15:clr>
        </p15:guide>
        <p15:guide id="5" pos="3744">
          <p15:clr>
            <a:srgbClr val="FBAE40"/>
          </p15:clr>
        </p15:guide>
        <p15:guide id="6" pos="3936">
          <p15:clr>
            <a:srgbClr val="FBAE40"/>
          </p15:clr>
        </p15:guide>
        <p15:guide id="7" orient="horz" pos="2074" userDrawn="1">
          <p15:clr>
            <a:srgbClr val="FBAE40"/>
          </p15:clr>
        </p15:guide>
        <p15:guide id="8" orient="horz" pos="2188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>
            <a:extLst>
              <a:ext uri="{FF2B5EF4-FFF2-40B4-BE49-F238E27FC236}">
                <a16:creationId xmlns:a16="http://schemas.microsoft.com/office/drawing/2014/main" id="{3F25E4DD-7BAF-CF43-9AF5-512CC54177D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rgbClr val="F2F2F2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ADC9E62E-3AF4-C24D-8B08-8A7FCB7EDC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[Slide title]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EE3D7CA1-C89E-E24C-B557-52A1F9AEBF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0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>
            <a:extLst>
              <a:ext uri="{FF2B5EF4-FFF2-40B4-BE49-F238E27FC236}">
                <a16:creationId xmlns:a16="http://schemas.microsoft.com/office/drawing/2014/main" id="{3036AABB-FB6C-2340-8AFB-DFFA0E13AE0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758" y="365125"/>
            <a:ext cx="7539992" cy="9144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2pPr>
            <a:lvl3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3pPr>
            <a:lvl4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4pPr>
            <a:lvl5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5pPr>
            <a:lvl6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6pPr>
            <a:lvl7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7pPr>
            <a:lvl8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8pPr>
            <a:lvl9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9pPr>
          </a:lstStyle>
          <a:p>
            <a:r>
              <a:rPr lang="en-US"/>
              <a:t>[Optional section subtitle/lead-in]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42A20B57-9C1D-4E8F-B2A3-A6062F929C2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65125" y="1554480"/>
            <a:ext cx="7540371" cy="2743200"/>
          </a:xfrm>
        </p:spPr>
        <p:txBody>
          <a:bodyPr anchor="t" anchorCtr="0"/>
          <a:lstStyle>
            <a:lvl1pPr>
              <a:defRPr sz="6000" b="0" spc="0" baseline="0"/>
            </a:lvl1pPr>
          </a:lstStyle>
          <a:p>
            <a:r>
              <a:rPr lang="en-US"/>
              <a:t>[Section title]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DB1BE67-4AA2-4F98-8F15-39B4F53A1316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6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98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Amber">
    <p:bg>
      <p:bgPr>
        <a:gradFill>
          <a:gsLst>
            <a:gs pos="0">
              <a:srgbClr val="FFFBF4"/>
            </a:gs>
            <a:gs pos="100000">
              <a:srgbClr val="FFECC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>
            <a:extLst>
              <a:ext uri="{FF2B5EF4-FFF2-40B4-BE49-F238E27FC236}">
                <a16:creationId xmlns:a16="http://schemas.microsoft.com/office/drawing/2014/main" id="{3036AABB-FB6C-2340-8AFB-DFFA0E13AE0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758" y="365125"/>
            <a:ext cx="7539992" cy="9144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2pPr>
            <a:lvl3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3pPr>
            <a:lvl4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4pPr>
            <a:lvl5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5pPr>
            <a:lvl6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6pPr>
            <a:lvl7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7pPr>
            <a:lvl8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8pPr>
            <a:lvl9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9pPr>
          </a:lstStyle>
          <a:p>
            <a:r>
              <a:rPr lang="en-US"/>
              <a:t>[Optional section subtitle/lead-in]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42A20B57-9C1D-4E8F-B2A3-A6062F929C2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65125" y="1554480"/>
            <a:ext cx="7540371" cy="2743200"/>
          </a:xfrm>
        </p:spPr>
        <p:txBody>
          <a:bodyPr anchor="t" anchorCtr="0"/>
          <a:lstStyle>
            <a:lvl1pPr>
              <a:defRPr sz="6000" b="0" spc="0" baseline="0"/>
            </a:lvl1pPr>
          </a:lstStyle>
          <a:p>
            <a:r>
              <a:rPr lang="en-US"/>
              <a:t>[Section title]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DB1BE67-4AA2-4F98-8F15-39B4F53A1316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9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Peach">
    <p:bg>
      <p:bgPr>
        <a:gradFill>
          <a:gsLst>
            <a:gs pos="0">
              <a:srgbClr val="FFF7F3"/>
            </a:gs>
            <a:gs pos="100000">
              <a:srgbClr val="FEDCC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>
            <a:extLst>
              <a:ext uri="{FF2B5EF4-FFF2-40B4-BE49-F238E27FC236}">
                <a16:creationId xmlns:a16="http://schemas.microsoft.com/office/drawing/2014/main" id="{3036AABB-FB6C-2340-8AFB-DFFA0E13AE0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758" y="365125"/>
            <a:ext cx="7539992" cy="9144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2pPr>
            <a:lvl3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3pPr>
            <a:lvl4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4pPr>
            <a:lvl5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5pPr>
            <a:lvl6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6pPr>
            <a:lvl7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7pPr>
            <a:lvl8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8pPr>
            <a:lvl9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9pPr>
          </a:lstStyle>
          <a:p>
            <a:r>
              <a:rPr lang="en-US"/>
              <a:t>[Optional section subtitle/lead-in]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42A20B57-9C1D-4E8F-B2A3-A6062F929C2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65125" y="1554480"/>
            <a:ext cx="7540371" cy="2743200"/>
          </a:xfrm>
        </p:spPr>
        <p:txBody>
          <a:bodyPr anchor="t" anchorCtr="0"/>
          <a:lstStyle>
            <a:lvl1pPr>
              <a:defRPr sz="6000" b="0" spc="0" baseline="0"/>
            </a:lvl1pPr>
          </a:lstStyle>
          <a:p>
            <a:r>
              <a:rPr lang="en-US"/>
              <a:t>[Section title]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DB1BE67-4AA2-4F98-8F15-39B4F53A1316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0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9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Olive">
    <p:bg>
      <p:bgPr>
        <a:gradFill>
          <a:gsLst>
            <a:gs pos="0">
              <a:srgbClr val="FAF6F3"/>
            </a:gs>
            <a:gs pos="100000">
              <a:srgbClr val="EAD5C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>
            <a:extLst>
              <a:ext uri="{FF2B5EF4-FFF2-40B4-BE49-F238E27FC236}">
                <a16:creationId xmlns:a16="http://schemas.microsoft.com/office/drawing/2014/main" id="{3036AABB-FB6C-2340-8AFB-DFFA0E13AE0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758" y="365125"/>
            <a:ext cx="7539992" cy="9144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2pPr>
            <a:lvl3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3pPr>
            <a:lvl4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4pPr>
            <a:lvl5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5pPr>
            <a:lvl6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6pPr>
            <a:lvl7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7pPr>
            <a:lvl8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8pPr>
            <a:lvl9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9pPr>
          </a:lstStyle>
          <a:p>
            <a:r>
              <a:rPr lang="en-US"/>
              <a:t>[Optional section subtitle/lead-in]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42A20B57-9C1D-4E8F-B2A3-A6062F929C2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65125" y="1554480"/>
            <a:ext cx="7540371" cy="2743200"/>
          </a:xfrm>
        </p:spPr>
        <p:txBody>
          <a:bodyPr anchor="t" anchorCtr="0"/>
          <a:lstStyle>
            <a:lvl1pPr>
              <a:defRPr sz="6000" b="0" spc="0" baseline="0"/>
            </a:lvl1pPr>
          </a:lstStyle>
          <a:p>
            <a:r>
              <a:rPr lang="en-US"/>
              <a:t>[Section title]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DB1BE67-4AA2-4F98-8F15-39B4F53A1316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7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9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D43C-8061-4F4B-A58C-537B44EA7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Ins="0" numCol="2" spcCol="301752"/>
          <a:lstStyle>
            <a:lvl1pPr marL="411480" indent="-411480">
              <a:buFont typeface="+mj-lt"/>
              <a:buAutoNum type="arabicPeriod"/>
              <a:tabLst/>
              <a:defRPr/>
            </a:lvl1pPr>
            <a:lvl2pPr marL="640080" indent="-228600">
              <a:tabLst/>
              <a:defRPr/>
            </a:lvl2pPr>
            <a:lvl3pPr marL="868680" indent="-228600">
              <a:tabLst/>
              <a:defRPr/>
            </a:lvl3pPr>
            <a:lvl4pPr marL="1097280" indent="-228600">
              <a:tabLst/>
              <a:defRPr/>
            </a:lvl4pPr>
            <a:lvl5pPr marL="1325880" indent="-228600">
              <a:tabLst/>
              <a:defRPr/>
            </a:lvl5pPr>
            <a:lvl6pPr marL="1554480" indent="-228600">
              <a:tabLst/>
              <a:defRPr/>
            </a:lvl6pPr>
            <a:lvl7pPr marL="1783080" indent="-228600">
              <a:tabLst/>
              <a:defRPr/>
            </a:lvl7pPr>
            <a:lvl8pPr marL="2011680" indent="-228600">
              <a:tabLst/>
              <a:defRPr/>
            </a:lvl8pPr>
            <a:lvl9pPr marL="2240280" indent="-228600">
              <a:tabLst/>
              <a:defRPr/>
            </a:lvl9pPr>
          </a:lstStyle>
          <a:p>
            <a:pPr lvl="0"/>
            <a:r>
              <a:rPr lang="en-US"/>
              <a:t>[Agenda item]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75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744" userDrawn="1">
          <p15:clr>
            <a:srgbClr val="FBAE40"/>
          </p15:clr>
        </p15:guide>
        <p15:guide id="2" pos="3936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Almond">
    <p:bg>
      <p:bgPr>
        <a:gradFill>
          <a:gsLst>
            <a:gs pos="0">
              <a:srgbClr val="F8F3F1"/>
            </a:gs>
            <a:gs pos="100000">
              <a:srgbClr val="DFCBC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>
            <a:extLst>
              <a:ext uri="{FF2B5EF4-FFF2-40B4-BE49-F238E27FC236}">
                <a16:creationId xmlns:a16="http://schemas.microsoft.com/office/drawing/2014/main" id="{3036AABB-FB6C-2340-8AFB-DFFA0E13AE0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758" y="365125"/>
            <a:ext cx="7539992" cy="9144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2pPr>
            <a:lvl3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3pPr>
            <a:lvl4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4pPr>
            <a:lvl5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5pPr>
            <a:lvl6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6pPr>
            <a:lvl7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7pPr>
            <a:lvl8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8pPr>
            <a:lvl9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9pPr>
          </a:lstStyle>
          <a:p>
            <a:r>
              <a:rPr lang="en-US"/>
              <a:t>[Optional section subtitle/lead-in]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42A20B57-9C1D-4E8F-B2A3-A6062F929C2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65125" y="1554480"/>
            <a:ext cx="7540371" cy="2743200"/>
          </a:xfrm>
        </p:spPr>
        <p:txBody>
          <a:bodyPr anchor="t" anchorCtr="0"/>
          <a:lstStyle>
            <a:lvl1pPr>
              <a:defRPr sz="6000" b="0" spc="0" baseline="0"/>
            </a:lvl1pPr>
          </a:lstStyle>
          <a:p>
            <a:r>
              <a:rPr lang="en-US"/>
              <a:t>[Section title]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DB1BE67-4AA2-4F98-8F15-39B4F53A1316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4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98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Sienna">
    <p:bg>
      <p:bgPr>
        <a:gradFill>
          <a:gsLst>
            <a:gs pos="0">
              <a:srgbClr val="F5F0F0"/>
            </a:gs>
            <a:gs pos="100000">
              <a:srgbClr val="DAC5C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>
            <a:extLst>
              <a:ext uri="{FF2B5EF4-FFF2-40B4-BE49-F238E27FC236}">
                <a16:creationId xmlns:a16="http://schemas.microsoft.com/office/drawing/2014/main" id="{3036AABB-FB6C-2340-8AFB-DFFA0E13AE0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758" y="365125"/>
            <a:ext cx="7539992" cy="9144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2pPr>
            <a:lvl3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3pPr>
            <a:lvl4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4pPr>
            <a:lvl5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5pPr>
            <a:lvl6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6pPr>
            <a:lvl7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7pPr>
            <a:lvl8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8pPr>
            <a:lvl9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9pPr>
          </a:lstStyle>
          <a:p>
            <a:r>
              <a:rPr lang="en-US"/>
              <a:t>[Optional section subtitle/lead-in]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42A20B57-9C1D-4E8F-B2A3-A6062F929C2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65125" y="1554480"/>
            <a:ext cx="7540371" cy="2743200"/>
          </a:xfrm>
        </p:spPr>
        <p:txBody>
          <a:bodyPr anchor="t" anchorCtr="0"/>
          <a:lstStyle>
            <a:lvl1pPr>
              <a:defRPr sz="6000" b="0" spc="0" baseline="0"/>
            </a:lvl1pPr>
          </a:lstStyle>
          <a:p>
            <a:r>
              <a:rPr lang="en-US"/>
              <a:t>[Section title]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DB1BE67-4AA2-4F98-8F15-39B4F53A1316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0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98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Chocolate">
    <p:bg>
      <p:bgPr>
        <a:gradFill>
          <a:gsLst>
            <a:gs pos="0">
              <a:srgbClr val="F6F4F3"/>
            </a:gs>
            <a:gs pos="100000">
              <a:srgbClr val="D2CAC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>
            <a:extLst>
              <a:ext uri="{FF2B5EF4-FFF2-40B4-BE49-F238E27FC236}">
                <a16:creationId xmlns:a16="http://schemas.microsoft.com/office/drawing/2014/main" id="{3036AABB-FB6C-2340-8AFB-DFFA0E13AE0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758" y="365125"/>
            <a:ext cx="7539992" cy="9144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2pPr>
            <a:lvl3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3pPr>
            <a:lvl4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4pPr>
            <a:lvl5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5pPr>
            <a:lvl6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6pPr>
            <a:lvl7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7pPr>
            <a:lvl8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8pPr>
            <a:lvl9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9pPr>
          </a:lstStyle>
          <a:p>
            <a:r>
              <a:rPr lang="en-US"/>
              <a:t>[Optional section subtitle/lead-in]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42A20B57-9C1D-4E8F-B2A3-A6062F929C2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65125" y="1554480"/>
            <a:ext cx="7540371" cy="2743200"/>
          </a:xfrm>
        </p:spPr>
        <p:txBody>
          <a:bodyPr anchor="t" anchorCtr="0"/>
          <a:lstStyle>
            <a:lvl1pPr>
              <a:defRPr sz="6000" b="0" spc="0" baseline="0"/>
            </a:lvl1pPr>
          </a:lstStyle>
          <a:p>
            <a:r>
              <a:rPr lang="en-US"/>
              <a:t>[Section title]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DB1BE67-4AA2-4F98-8F15-39B4F53A1316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2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98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Mint">
    <p:bg>
      <p:bgPr>
        <a:gradFill>
          <a:gsLst>
            <a:gs pos="0">
              <a:srgbClr val="F2FFF9"/>
            </a:gs>
            <a:gs pos="100000">
              <a:srgbClr val="C5FFE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>
            <a:extLst>
              <a:ext uri="{FF2B5EF4-FFF2-40B4-BE49-F238E27FC236}">
                <a16:creationId xmlns:a16="http://schemas.microsoft.com/office/drawing/2014/main" id="{3036AABB-FB6C-2340-8AFB-DFFA0E13AE0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758" y="365125"/>
            <a:ext cx="7539992" cy="9144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2pPr>
            <a:lvl3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3pPr>
            <a:lvl4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4pPr>
            <a:lvl5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5pPr>
            <a:lvl6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6pPr>
            <a:lvl7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7pPr>
            <a:lvl8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8pPr>
            <a:lvl9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9pPr>
          </a:lstStyle>
          <a:p>
            <a:r>
              <a:rPr lang="en-US"/>
              <a:t>[Optional section subtitle/lead-in]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42A20B57-9C1D-4E8F-B2A3-A6062F929C2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65125" y="1554480"/>
            <a:ext cx="7540371" cy="2743200"/>
          </a:xfrm>
        </p:spPr>
        <p:txBody>
          <a:bodyPr anchor="t" anchorCtr="0"/>
          <a:lstStyle>
            <a:lvl1pPr>
              <a:defRPr sz="6000" b="0" spc="0" baseline="0"/>
            </a:lvl1pPr>
          </a:lstStyle>
          <a:p>
            <a:r>
              <a:rPr lang="en-US"/>
              <a:t>[Section title]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DB1BE67-4AA2-4F98-8F15-39B4F53A1316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3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98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Aqua">
    <p:bg>
      <p:bgPr>
        <a:gradFill>
          <a:gsLst>
            <a:gs pos="0">
              <a:srgbClr val="EFFCFE"/>
            </a:gs>
            <a:gs pos="100000">
              <a:srgbClr val="C0F2F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>
            <a:extLst>
              <a:ext uri="{FF2B5EF4-FFF2-40B4-BE49-F238E27FC236}">
                <a16:creationId xmlns:a16="http://schemas.microsoft.com/office/drawing/2014/main" id="{3036AABB-FB6C-2340-8AFB-DFFA0E13AE0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758" y="365125"/>
            <a:ext cx="7539992" cy="9144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2pPr>
            <a:lvl3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3pPr>
            <a:lvl4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4pPr>
            <a:lvl5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5pPr>
            <a:lvl6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6pPr>
            <a:lvl7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7pPr>
            <a:lvl8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8pPr>
            <a:lvl9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9pPr>
          </a:lstStyle>
          <a:p>
            <a:r>
              <a:rPr lang="en-US"/>
              <a:t>[Optional section subtitle/lead-in]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42A20B57-9C1D-4E8F-B2A3-A6062F929C2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65125" y="1554480"/>
            <a:ext cx="7540371" cy="2743200"/>
          </a:xfrm>
        </p:spPr>
        <p:txBody>
          <a:bodyPr anchor="t" anchorCtr="0"/>
          <a:lstStyle>
            <a:lvl1pPr>
              <a:defRPr sz="6000" b="0" spc="0" baseline="0"/>
            </a:lvl1pPr>
          </a:lstStyle>
          <a:p>
            <a:r>
              <a:rPr lang="en-US"/>
              <a:t>[Section title]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DB1BE67-4AA2-4F98-8F15-39B4F53A1316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7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98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Light Gray">
    <p:bg>
      <p:bgPr>
        <a:solidFill>
          <a:srgbClr val="EE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>
            <a:extLst>
              <a:ext uri="{FF2B5EF4-FFF2-40B4-BE49-F238E27FC236}">
                <a16:creationId xmlns:a16="http://schemas.microsoft.com/office/drawing/2014/main" id="{3036AABB-FB6C-2340-8AFB-DFFA0E13AE0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758" y="365125"/>
            <a:ext cx="7539992" cy="9144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2pPr>
            <a:lvl3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3pPr>
            <a:lvl4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4pPr>
            <a:lvl5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5pPr>
            <a:lvl6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6pPr>
            <a:lvl7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7pPr>
            <a:lvl8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8pPr>
            <a:lvl9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9pPr>
          </a:lstStyle>
          <a:p>
            <a:r>
              <a:rPr lang="en-US"/>
              <a:t>[Optional section subtitle/lead-in]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42A20B57-9C1D-4E8F-B2A3-A6062F929C2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65125" y="1554480"/>
            <a:ext cx="7540371" cy="2743200"/>
          </a:xfrm>
        </p:spPr>
        <p:txBody>
          <a:bodyPr anchor="t" anchorCtr="0"/>
          <a:lstStyle>
            <a:lvl1pPr>
              <a:defRPr sz="6000" b="0" spc="0" baseline="0"/>
            </a:lvl1pPr>
          </a:lstStyle>
          <a:p>
            <a:r>
              <a:rPr lang="en-US"/>
              <a:t>[Section title]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DB1BE67-4AA2-4F98-8F15-39B4F53A1316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3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98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D8B1-1581-4488-A1A4-886D01EEFD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[Slide title]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6CF9CDAC-EC28-4BA6-9827-D58133E18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6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45BF3E53-7A3D-40D5-AE68-3CE44909F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99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ristol Myers Squibb" descr="Bristol Myers Squibb">
            <a:extLst>
              <a:ext uri="{FF2B5EF4-FFF2-40B4-BE49-F238E27FC236}">
                <a16:creationId xmlns:a16="http://schemas.microsoft.com/office/drawing/2014/main" id="{B50985CD-7333-F343-85B8-C4893E81FC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645920" y="2194560"/>
            <a:ext cx="9056906" cy="2286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4445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ristol Myers Squibb" descr="Bristol Myers Squibb">
            <a:extLst>
              <a:ext uri="{FF2B5EF4-FFF2-40B4-BE49-F238E27FC236}">
                <a16:creationId xmlns:a16="http://schemas.microsoft.com/office/drawing/2014/main" id="{91000A19-9025-2C4A-9321-625720905B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50688" y="5913096"/>
            <a:ext cx="3260484" cy="822960"/>
          </a:xfrm>
          <a:prstGeom prst="rect">
            <a:avLst/>
          </a:prstGeom>
          <a:noFill/>
        </p:spPr>
      </p:pic>
      <p:sp>
        <p:nvSpPr>
          <p:cNvPr id="8" name="Thank You">
            <a:extLst>
              <a:ext uri="{FF2B5EF4-FFF2-40B4-BE49-F238E27FC236}">
                <a16:creationId xmlns:a16="http://schemas.microsoft.com/office/drawing/2014/main" id="{2DF7BC51-D766-5D44-8D23-2A1F0BF208B3}"/>
              </a:ext>
            </a:extLst>
          </p:cNvPr>
          <p:cNvSpPr txBox="1">
            <a:spLocks/>
          </p:cNvSpPr>
          <p:nvPr userDrawn="1"/>
        </p:nvSpPr>
        <p:spPr>
          <a:xfrm>
            <a:off x="365760" y="1554480"/>
            <a:ext cx="7543165" cy="182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Thank you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03D75AF2-C99D-9247-B7AF-B859D95DB4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4434840"/>
            <a:ext cx="7543165" cy="13716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/>
              <a:t>[Optional contact information]</a:t>
            </a:r>
          </a:p>
        </p:txBody>
      </p:sp>
    </p:spTree>
    <p:extLst>
      <p:ext uri="{BB962C8B-B14F-4D97-AF65-F5344CB8AC3E}">
        <p14:creationId xmlns:p14="http://schemas.microsoft.com/office/powerpoint/2010/main" val="62417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98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D43C-8061-4F4B-A58C-537B44EA7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2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6F4C8E8-7E9A-224F-8714-AB4216A9C1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14400"/>
          </a:xfrm>
        </p:spPr>
        <p:txBody>
          <a:bodyPr/>
          <a:lstStyle/>
          <a:p>
            <a:r>
              <a:rPr lang="en-US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83941-3469-4946-BCE6-FA84F7323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758" y="1554480"/>
            <a:ext cx="5577840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A127C-C71C-410F-8BEA-B1AA4E4DB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554480"/>
            <a:ext cx="5577840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941E30D8-4EF8-495A-8824-D819A46BF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0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744" userDrawn="1">
          <p15:clr>
            <a:srgbClr val="FBAE40"/>
          </p15:clr>
        </p15:guide>
        <p15:guide id="2" pos="39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0A65C3A-C556-7B4E-9098-E1FD19D432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14400"/>
          </a:xfrm>
        </p:spPr>
        <p:txBody>
          <a:bodyPr/>
          <a:lstStyle/>
          <a:p>
            <a:r>
              <a:rPr lang="en-US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83941-3469-4946-BCE6-FA84F7323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760" y="1554480"/>
            <a:ext cx="3621024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A127C-C71C-410F-8BEA-B1AA4E4DB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488" y="1554480"/>
            <a:ext cx="3621024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48592F68-1A92-1442-9565-3EF907A57B3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205216" y="1554480"/>
            <a:ext cx="3621024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41E30D8-4EF8-495A-8824-D819A46BF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4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698" userDrawn="1">
          <p15:clr>
            <a:srgbClr val="FBAE40"/>
          </p15:clr>
        </p15:guide>
        <p15:guide id="2" pos="2512" userDrawn="1">
          <p15:clr>
            <a:srgbClr val="FBAE40"/>
          </p15:clr>
        </p15:guide>
        <p15:guide id="3" pos="4982" userDrawn="1">
          <p15:clr>
            <a:srgbClr val="FBAE40"/>
          </p15:clr>
        </p15:guide>
        <p15:guide id="4" pos="516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2861D7D-0CE3-D447-AB46-E7F0601A9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14400"/>
          </a:xfrm>
        </p:spPr>
        <p:txBody>
          <a:bodyPr/>
          <a:lstStyle/>
          <a:p>
            <a:r>
              <a:rPr lang="en-US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83941-3469-4946-BCE6-FA84F7323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760" y="1554480"/>
            <a:ext cx="2642616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A127C-C71C-410F-8BEA-B1AA4E4DB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02001" y="1554480"/>
            <a:ext cx="2641598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48592F68-1A92-1442-9565-3EF907A57B3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8400" y="1554480"/>
            <a:ext cx="26416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04198CF4-E51B-2147-88D7-1228A1479BF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83624" y="1554480"/>
            <a:ext cx="2642616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E30D8-4EF8-495A-8824-D819A46BF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9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080" userDrawn="1">
          <p15:clr>
            <a:srgbClr val="FBAE40"/>
          </p15:clr>
        </p15:guide>
        <p15:guide id="2" pos="1896" userDrawn="1">
          <p15:clr>
            <a:srgbClr val="FBAE40"/>
          </p15:clr>
        </p15:guide>
        <p15:guide id="3" pos="5600" userDrawn="1">
          <p15:clr>
            <a:srgbClr val="FBAE40"/>
          </p15:clr>
        </p15:guide>
        <p15:guide id="4" pos="5784" userDrawn="1">
          <p15:clr>
            <a:srgbClr val="FBAE40"/>
          </p15:clr>
        </p15:guide>
        <p15:guide id="5" pos="3744" userDrawn="1">
          <p15:clr>
            <a:srgbClr val="FBAE40"/>
          </p15:clr>
        </p15:guide>
        <p15:guide id="6" pos="393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D903699-153C-AD47-95F6-16E2B3016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14400"/>
          </a:xfrm>
        </p:spPr>
        <p:txBody>
          <a:bodyPr/>
          <a:lstStyle/>
          <a:p>
            <a:r>
              <a:rPr lang="en-US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83941-3469-4946-BCE6-FA84F7323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760" y="1554480"/>
            <a:ext cx="3618992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A127C-C71C-410F-8BEA-B1AA4E4DB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6504" y="1554480"/>
            <a:ext cx="7539736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941E30D8-4EF8-495A-8824-D819A46BF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1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00" userDrawn="1">
          <p15:clr>
            <a:srgbClr val="FBAE40"/>
          </p15:clr>
        </p15:guide>
        <p15:guide id="2" pos="251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EF123-E2C1-8448-BA4B-9ECBEA28E8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14400"/>
          </a:xfrm>
        </p:spPr>
        <p:txBody>
          <a:bodyPr/>
          <a:lstStyle/>
          <a:p>
            <a:r>
              <a:rPr lang="en-US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83941-3469-4946-BCE6-FA84F7323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760" y="1554480"/>
            <a:ext cx="7539736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A127C-C71C-410F-8BEA-B1AA4E4DB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07248" y="1554480"/>
            <a:ext cx="3618992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67FB1D32-3E1C-554A-A887-047CEBF6A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3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pos="4980" userDrawn="1">
          <p15:clr>
            <a:srgbClr val="FBAE40"/>
          </p15:clr>
        </p15:guide>
        <p15:guide id="4" pos="516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0C88FF-867A-4400-B205-E69EFB354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1460480" cy="914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[Slide title]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E4FC5-C208-4061-8E32-8B795BC19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60" y="1554480"/>
            <a:ext cx="11460480" cy="4572000"/>
          </a:xfrm>
          <a:prstGeom prst="rect">
            <a:avLst/>
          </a:prstGeom>
        </p:spPr>
        <p:txBody>
          <a:bodyPr vert="horz" lIns="0" tIns="0" rIns="0" bIns="0" spcCol="301752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2" name="Line">
            <a:extLst>
              <a:ext uri="{FF2B5EF4-FFF2-40B4-BE49-F238E27FC236}">
                <a16:creationId xmlns:a16="http://schemas.microsoft.com/office/drawing/2014/main" id="{B202EDA2-849C-5746-B520-4E5047A7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 bwMode="black">
          <a:xfrm>
            <a:off x="365760" y="6355080"/>
            <a:ext cx="11460480" cy="0"/>
          </a:xfrm>
          <a:prstGeom prst="line">
            <a:avLst/>
          </a:prstGeom>
          <a:ln w="63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</p:cxnSp>
      <p:pic>
        <p:nvPicPr>
          <p:cNvPr id="5" name="Bristol Myers Squibb" descr="Bristol Myers Squibb">
            <a:extLst>
              <a:ext uri="{FF2B5EF4-FFF2-40B4-BE49-F238E27FC236}">
                <a16:creationId xmlns:a16="http://schemas.microsoft.com/office/drawing/2014/main" id="{B7697988-37C6-7C4A-AA57-C36971D11EEC}"/>
              </a:ext>
            </a:extLst>
          </p:cNvPr>
          <p:cNvPicPr>
            <a:picLocks noChangeAspect="1"/>
          </p:cNvPicPr>
          <p:nvPr userDrawn="1"/>
        </p:nvPicPr>
        <p:blipFill>
          <a:blip r:embed="rId41"/>
          <a:stretch>
            <a:fillRect/>
          </a:stretch>
        </p:blipFill>
        <p:spPr bwMode="black">
          <a:xfrm>
            <a:off x="258318" y="6355080"/>
            <a:ext cx="1627632" cy="410821"/>
          </a:xfrm>
          <a:prstGeom prst="rect">
            <a:avLst/>
          </a:prstGeom>
          <a:noFill/>
        </p:spPr>
      </p:pic>
      <p:cxnSp>
        <p:nvCxnSpPr>
          <p:cNvPr id="25" name="Line">
            <a:extLst>
              <a:ext uri="{FF2B5EF4-FFF2-40B4-BE49-F238E27FC236}">
                <a16:creationId xmlns:a16="http://schemas.microsoft.com/office/drawing/2014/main" id="{DA9532AD-0553-FF47-B676-11BE658B2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 bwMode="black">
          <a:xfrm>
            <a:off x="1874520" y="6458891"/>
            <a:ext cx="0" cy="228600"/>
          </a:xfrm>
          <a:prstGeom prst="line">
            <a:avLst/>
          </a:prstGeom>
          <a:ln w="63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</p:cxnSp>
      <p:sp>
        <p:nvSpPr>
          <p:cNvPr id="16" name="Disclaimer">
            <a:extLst>
              <a:ext uri="{FF2B5EF4-FFF2-40B4-BE49-F238E27FC236}">
                <a16:creationId xmlns:a16="http://schemas.microsoft.com/office/drawing/2014/main" id="{A785335B-16F9-6F4B-9AC7-614641E447A6}"/>
              </a:ext>
            </a:extLst>
          </p:cNvPr>
          <p:cNvSpPr txBox="1"/>
          <p:nvPr userDrawn="1"/>
        </p:nvSpPr>
        <p:spPr>
          <a:xfrm>
            <a:off x="8205216" y="6429375"/>
            <a:ext cx="3209544" cy="228600"/>
          </a:xfrm>
          <a:prstGeom prst="rect">
            <a:avLst/>
          </a:prstGeom>
          <a:noFill/>
        </p:spPr>
        <p:txBody>
          <a:bodyPr wrap="square" lIns="0" tIns="0" rIns="0" bIns="9144" rtlCol="0" anchor="b" anchorCtr="0">
            <a:no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buSzPct val="100000"/>
              <a:buFontTx/>
              <a:buNone/>
            </a:pPr>
            <a:r>
              <a:rPr lang="en-US" sz="800" b="0"/>
              <a:t>Highly Confidential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79012A93-F35D-41B8-A960-2FAFDF3C47A5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506200" y="6429375"/>
            <a:ext cx="320040" cy="2286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B58DE5F1-E0F9-4CCA-92B7-7A6FC4DFEE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0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9" r:id="rId2"/>
    <p:sldLayoutId id="2147483662" r:id="rId3"/>
    <p:sldLayoutId id="2147483650" r:id="rId4"/>
    <p:sldLayoutId id="2147483652" r:id="rId5"/>
    <p:sldLayoutId id="2147483656" r:id="rId6"/>
    <p:sldLayoutId id="2147483657" r:id="rId7"/>
    <p:sldLayoutId id="2147483660" r:id="rId8"/>
    <p:sldLayoutId id="2147483661" r:id="rId9"/>
    <p:sldLayoutId id="2147483694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2" r:id="rId17"/>
    <p:sldLayoutId id="2147483709" r:id="rId18"/>
    <p:sldLayoutId id="2147483710" r:id="rId19"/>
    <p:sldLayoutId id="2147483690" r:id="rId20"/>
    <p:sldLayoutId id="2147483691" r:id="rId21"/>
    <p:sldLayoutId id="2147483692" r:id="rId22"/>
    <p:sldLayoutId id="2147483693" r:id="rId23"/>
    <p:sldLayoutId id="2147483698" r:id="rId24"/>
    <p:sldLayoutId id="2147483695" r:id="rId25"/>
    <p:sldLayoutId id="214748365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88" r:id="rId33"/>
    <p:sldLayoutId id="2147483689" r:id="rId34"/>
    <p:sldLayoutId id="2147483700" r:id="rId35"/>
    <p:sldLayoutId id="2147483654" r:id="rId36"/>
    <p:sldLayoutId id="2147483655" r:id="rId37"/>
    <p:sldLayoutId id="2147483696" r:id="rId38"/>
    <p:sldLayoutId id="2147483697" r:id="rId3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200"/>
        </a:spcBef>
        <a:buFont typeface="Trebuchet MS" panose="020B0603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400"/>
        </a:spcBef>
        <a:buFont typeface="Trebuchet MS" panose="020B0603020202020204" pitchFamily="34" charset="0"/>
        <a:buChar char="—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400"/>
        </a:spcBef>
        <a:buFont typeface="Trebuchet MS" panose="020B0603020202020204" pitchFamily="34" charset="0"/>
        <a:buChar char="—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400"/>
        </a:spcBef>
        <a:buFont typeface="Trebuchet MS" panose="020B0603020202020204" pitchFamily="34" charset="0"/>
        <a:buChar char="—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400"/>
        </a:spcBef>
        <a:buFont typeface="Trebuchet MS" panose="020B0603020202020204" pitchFamily="34" charset="0"/>
        <a:buChar char="—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228600" algn="l" defTabSz="914400" rtl="0" eaLnBrk="1" latinLnBrk="0" hangingPunct="1">
        <a:lnSpc>
          <a:spcPct val="100000"/>
        </a:lnSpc>
        <a:spcBef>
          <a:spcPts val="400"/>
        </a:spcBef>
        <a:buFont typeface="Trebuchet MS" panose="020B0603020202020204" pitchFamily="34" charset="0"/>
        <a:buChar char="—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228600" algn="l" defTabSz="914400" rtl="0" eaLnBrk="1" latinLnBrk="0" hangingPunct="1">
        <a:lnSpc>
          <a:spcPct val="100000"/>
        </a:lnSpc>
        <a:spcBef>
          <a:spcPts val="400"/>
        </a:spcBef>
        <a:buFont typeface="Trebuchet MS" panose="020B0603020202020204" pitchFamily="34" charset="0"/>
        <a:buChar char="—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228600" algn="l" defTabSz="914400" rtl="0" eaLnBrk="1" latinLnBrk="0" hangingPunct="1">
        <a:lnSpc>
          <a:spcPct val="100000"/>
        </a:lnSpc>
        <a:spcBef>
          <a:spcPts val="400"/>
        </a:spcBef>
        <a:buFont typeface="Trebuchet MS" panose="020B0603020202020204" pitchFamily="34" charset="0"/>
        <a:buChar char="—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00000"/>
        </a:lnSpc>
        <a:spcBef>
          <a:spcPts val="400"/>
        </a:spcBef>
        <a:buFont typeface="Trebuchet MS" panose="020B0603020202020204" pitchFamily="34" charset="0"/>
        <a:buChar char="—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0" userDrawn="1">
          <p15:clr>
            <a:srgbClr val="F26B43"/>
          </p15:clr>
        </p15:guide>
        <p15:guide id="2" pos="230" userDrawn="1">
          <p15:clr>
            <a:srgbClr val="F26B43"/>
          </p15:clr>
        </p15:guide>
        <p15:guide id="3" pos="7450" userDrawn="1">
          <p15:clr>
            <a:srgbClr val="F26B43"/>
          </p15:clr>
        </p15:guide>
        <p15:guide id="5" orient="horz" pos="978" userDrawn="1">
          <p15:clr>
            <a:srgbClr val="F26B43"/>
          </p15:clr>
        </p15:guide>
        <p15:guide id="6" orient="horz" pos="38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B2FB9-6C51-1445-BC11-04883C367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1460480" cy="359313"/>
          </a:xfrm>
        </p:spPr>
        <p:txBody>
          <a:bodyPr/>
          <a:lstStyle/>
          <a:p>
            <a:r>
              <a:rPr lang="en-US" dirty="0"/>
              <a:t>How did we get here?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3721" y="1051560"/>
            <a:ext cx="11392518" cy="6477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2157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00E5-3BFF-403F-B7BD-3497BC457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November 2021 email Added to Nirav’s slides – Stress/Performance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2E2A8-63A8-4F91-B1D7-09FA99EAB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Goal: How many patients can a site serve without significant system degradation?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242424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  <a:ea typeface="Calibri" panose="020F0502020204030204" pitchFamily="34" charset="0"/>
              </a:rPr>
              <a:t>1 patient = 25 orders = 4000 steps</a:t>
            </a:r>
            <a:br>
              <a:rPr lang="en-US" sz="1800" dirty="0">
                <a:solidFill>
                  <a:srgbClr val="242424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  <a:ea typeface="Calibri" panose="020F0502020204030204" pitchFamily="34" charset="0"/>
              </a:rPr>
            </a:br>
            <a:r>
              <a:rPr lang="en-US" sz="1800" dirty="0">
                <a:solidFill>
                  <a:srgbClr val="242424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  <a:ea typeface="Calibri" panose="020F0502020204030204" pitchFamily="34" charset="0"/>
              </a:rPr>
              <a:t>200 patients --&gt; 5000 orders per week --&gt; 800,000 steps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242424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  <a:ea typeface="Calibri" panose="020F0502020204030204" pitchFamily="34" charset="0"/>
              </a:rPr>
              <a:t>3 shifts (over 5 days) = 24 hours * 5 = 1440 * 5 = 7200</a:t>
            </a:r>
            <a:br>
              <a:rPr lang="en-US" sz="1800" dirty="0">
                <a:solidFill>
                  <a:srgbClr val="242424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  <a:ea typeface="Calibri" panose="020F0502020204030204" pitchFamily="34" charset="0"/>
              </a:rPr>
            </a:br>
            <a:r>
              <a:rPr lang="en-US" sz="1800" dirty="0">
                <a:solidFill>
                  <a:srgbClr val="242424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  <a:ea typeface="Calibri" panose="020F0502020204030204" pitchFamily="34" charset="0"/>
              </a:rPr>
              <a:t>800000 steps/7200 minutes = ~111 steps per minute.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242424"/>
              </a:solidFill>
              <a:highlight>
                <a:srgbClr val="FFFF00"/>
              </a:highlight>
              <a:latin typeface="Segoe UI" panose="020B0502040204020203" pitchFamily="34" charset="0"/>
              <a:ea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Based on the numbers above, let’s see how we do by ramping up from 40 steps to 80 steps and then 120 steps.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Let me know your thoughts on the numbers above and also any ideas on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what recipe to use (build a new one just for this stress test or tweak an existing one?)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how will we manage manual interventions/inputs in the WF? 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3FDAFB-6C5A-4189-8EB6-70A8E07CD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B2FB9-6C51-1445-BC11-04883C367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1460480" cy="359313"/>
          </a:xfrm>
        </p:spPr>
        <p:txBody>
          <a:bodyPr/>
          <a:lstStyle/>
          <a:p>
            <a:r>
              <a:rPr lang="en-US" dirty="0"/>
              <a:t>Performance Testing Objectives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3721" y="1051559"/>
            <a:ext cx="11392518" cy="9724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2000" dirty="0"/>
              <a:t>Determine if/when system issues or performance is impacted when the following activities are occurring: - </a:t>
            </a:r>
            <a:r>
              <a:rPr lang="en-US" sz="2000" dirty="0">
                <a:highlight>
                  <a:srgbClr val="FFFF00"/>
                </a:highlight>
              </a:rPr>
              <a:t>All 4 activities below are concurrent, but we start small with just the 1</a:t>
            </a:r>
            <a:r>
              <a:rPr lang="en-US" sz="2000" baseline="30000" dirty="0">
                <a:highlight>
                  <a:srgbClr val="FFFF00"/>
                </a:highlight>
              </a:rPr>
              <a:t>st</a:t>
            </a:r>
            <a:r>
              <a:rPr lang="en-US" sz="2000" dirty="0">
                <a:highlight>
                  <a:srgbClr val="FFFF00"/>
                </a:highlight>
              </a:rPr>
              <a:t> activity below. Agree?</a:t>
            </a:r>
          </a:p>
          <a:p>
            <a:pPr marL="342900" indent="-342900">
              <a:lnSpc>
                <a:spcPct val="10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Certain # of Steps/min system load (translates to # of parallel executing orders)</a:t>
            </a:r>
          </a:p>
          <a:p>
            <a:pPr marL="342900" indent="-342900">
              <a:lnSpc>
                <a:spcPct val="10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Generate exception detail reports</a:t>
            </a:r>
          </a:p>
          <a:p>
            <a:pPr marL="342900" indent="-342900">
              <a:lnSpc>
                <a:spcPct val="10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Interface activity (e.g. inventory updates from SAP)</a:t>
            </a:r>
          </a:p>
          <a:p>
            <a:pPr marL="342900" indent="-342900">
              <a:lnSpc>
                <a:spcPct val="10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Database backup (to generate spike in load)</a:t>
            </a:r>
          </a:p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878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98F78-2261-4BB0-9013-65FE64262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FYI - I am proposing that  we  record the following besides quantitative/objective and subjective observations by manual users who will participate as all 4 activities are running </a:t>
            </a:r>
            <a:r>
              <a:rPr lang="en-US" sz="1400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concurrently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That way we will know the threshold at which the system degrades below an acceptable limit and how we could mitigate that with additional/better hardware. Optimizing any software would be a big activity because we have many pieces and each will need to be addressed individually by checking if it adheres to best practices for application architecture, SQL optimization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75402-CE23-4850-9DC2-8584BEA8C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74D435E-2838-45E2-8625-060E1B795F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43062"/>
              </p:ext>
            </p:extLst>
          </p:nvPr>
        </p:nvGraphicFramePr>
        <p:xfrm>
          <a:off x="1136650" y="914400"/>
          <a:ext cx="9918699" cy="5065164"/>
        </p:xfrm>
        <a:graphic>
          <a:graphicData uri="http://schemas.openxmlformats.org/drawingml/2006/table">
            <a:tbl>
              <a:tblPr>
                <a:tableStyleId>{7AFD8959-9B3F-4D47-BAAB-44C6AA61CEA2}</a:tableStyleId>
              </a:tblPr>
              <a:tblGrid>
                <a:gridCol w="3172619">
                  <a:extLst>
                    <a:ext uri="{9D8B030D-6E8A-4147-A177-3AD203B41FA5}">
                      <a16:colId xmlns:a16="http://schemas.microsoft.com/office/drawing/2014/main" val="1611143333"/>
                    </a:ext>
                  </a:extLst>
                </a:gridCol>
                <a:gridCol w="1279282">
                  <a:extLst>
                    <a:ext uri="{9D8B030D-6E8A-4147-A177-3AD203B41FA5}">
                      <a16:colId xmlns:a16="http://schemas.microsoft.com/office/drawing/2014/main" val="1216100160"/>
                    </a:ext>
                  </a:extLst>
                </a:gridCol>
                <a:gridCol w="1270753">
                  <a:extLst>
                    <a:ext uri="{9D8B030D-6E8A-4147-A177-3AD203B41FA5}">
                      <a16:colId xmlns:a16="http://schemas.microsoft.com/office/drawing/2014/main" val="28568280"/>
                    </a:ext>
                  </a:extLst>
                </a:gridCol>
                <a:gridCol w="1373096">
                  <a:extLst>
                    <a:ext uri="{9D8B030D-6E8A-4147-A177-3AD203B41FA5}">
                      <a16:colId xmlns:a16="http://schemas.microsoft.com/office/drawing/2014/main" val="3812169335"/>
                    </a:ext>
                  </a:extLst>
                </a:gridCol>
                <a:gridCol w="1074597">
                  <a:extLst>
                    <a:ext uri="{9D8B030D-6E8A-4147-A177-3AD203B41FA5}">
                      <a16:colId xmlns:a16="http://schemas.microsoft.com/office/drawing/2014/main" val="171928858"/>
                    </a:ext>
                  </a:extLst>
                </a:gridCol>
                <a:gridCol w="1748352">
                  <a:extLst>
                    <a:ext uri="{9D8B030D-6E8A-4147-A177-3AD203B41FA5}">
                      <a16:colId xmlns:a16="http://schemas.microsoft.com/office/drawing/2014/main" val="3050131019"/>
                    </a:ext>
                  </a:extLst>
                </a:gridCol>
              </a:tblGrid>
              <a:tr h="5627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System parameters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077607"/>
                  </a:ext>
                </a:extLst>
              </a:tr>
              <a:tr h="5627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FFFF00"/>
                          </a:highlight>
                        </a:rPr>
                        <a:t>Memory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FFFF00"/>
                          </a:highlight>
                        </a:rPr>
                        <a:t>CPU utilization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Hard Disk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FFFF00"/>
                          </a:highlight>
                        </a:rPr>
                        <a:t>Database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FFFF00"/>
                          </a:highlight>
                        </a:rPr>
                        <a:t>Archive/backup systems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3071667"/>
                  </a:ext>
                </a:extLst>
              </a:tr>
              <a:tr h="5627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FFFF00"/>
                          </a:highlight>
                        </a:rPr>
                        <a:t>0-15 minutes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83952310"/>
                  </a:ext>
                </a:extLst>
              </a:tr>
              <a:tr h="5627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FFFF00"/>
                          </a:highlight>
                        </a:rPr>
                        <a:t>15-30 minutes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73608515"/>
                  </a:ext>
                </a:extLst>
              </a:tr>
              <a:tr h="5627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FFFF00"/>
                          </a:highlight>
                        </a:rPr>
                        <a:t>30-45 minutes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16015727"/>
                  </a:ext>
                </a:extLst>
              </a:tr>
              <a:tr h="5627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FFFF00"/>
                          </a:highlight>
                        </a:rPr>
                        <a:t>45-60 minutes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2067217"/>
                  </a:ext>
                </a:extLst>
              </a:tr>
              <a:tr h="5627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Manual user observations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954569"/>
                  </a:ext>
                </a:extLst>
              </a:tr>
              <a:tr h="5627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FFFF00"/>
                          </a:highlight>
                        </a:rPr>
                        <a:t>Quantitative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45955830"/>
                  </a:ext>
                </a:extLst>
              </a:tr>
              <a:tr h="5627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Subjective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81375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228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B2FB9-6C51-1445-BC11-04883C367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1460480" cy="359313"/>
          </a:xfrm>
        </p:spPr>
        <p:txBody>
          <a:bodyPr/>
          <a:lstStyle/>
          <a:p>
            <a:r>
              <a:rPr lang="en-US" dirty="0"/>
              <a:t>Test Setup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3721" y="1051559"/>
            <a:ext cx="11392518" cy="9416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1200"/>
              </a:spcBef>
              <a:buSzPct val="100000"/>
              <a:buAutoNum type="arabicPeriod"/>
            </a:pPr>
            <a:r>
              <a:rPr lang="en-US" sz="2000" dirty="0"/>
              <a:t>Set up automated performance counters to monitor infrastructure – </a:t>
            </a:r>
            <a:r>
              <a:rPr lang="en-US" sz="2000" dirty="0">
                <a:highlight>
                  <a:srgbClr val="FFFF00"/>
                </a:highlight>
              </a:rPr>
              <a:t>SN – How do we do this? Log files? Any system measurement tool? Carl? Document test system’s hardware specifications. Load balanced? Hard disk, memory? How representative of production?</a:t>
            </a:r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buSzPct val="100000"/>
              <a:buAutoNum type="arabicPeriod"/>
            </a:pPr>
            <a:r>
              <a:rPr lang="en-US" sz="2000" dirty="0"/>
              <a:t>Generate system load automatically</a:t>
            </a:r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buSzPct val="100000"/>
              <a:buAutoNum type="arabicPeriod"/>
            </a:pPr>
            <a:r>
              <a:rPr lang="en-US" sz="2000" dirty="0"/>
              <a:t>Test various aspects manually</a:t>
            </a:r>
          </a:p>
          <a:p>
            <a:pPr marL="800100" lvl="1" indent="-342900"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Generate exception detail reports</a:t>
            </a:r>
          </a:p>
          <a:p>
            <a:pPr marL="800100" lvl="1" indent="-342900"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Interface activity (e.g. inventory updates from SAP)</a:t>
            </a:r>
          </a:p>
          <a:p>
            <a:pPr marL="800100" lvl="1" indent="-342900"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Database backup</a:t>
            </a:r>
          </a:p>
          <a:p>
            <a:pPr marL="800100" lvl="1" indent="-342900"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Manual workflow execution by users to observe performance – </a:t>
            </a:r>
            <a:r>
              <a:rPr lang="en-US" sz="2000" dirty="0">
                <a:highlight>
                  <a:srgbClr val="FFFF00"/>
                </a:highlight>
              </a:rPr>
              <a:t>This happens in parallel to the system stress to get users’ subjective and quantitative observations.</a:t>
            </a:r>
          </a:p>
          <a:p>
            <a:pPr marL="342900" indent="-342900">
              <a:lnSpc>
                <a:spcPct val="10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4961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B2FB9-6C51-1445-BC11-04883C367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1460480" cy="359313"/>
          </a:xfrm>
        </p:spPr>
        <p:txBody>
          <a:bodyPr/>
          <a:lstStyle/>
          <a:p>
            <a:r>
              <a:rPr lang="en-US" dirty="0"/>
              <a:t>Challenges in Generating Load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3721" y="1051560"/>
            <a:ext cx="11392518" cy="6477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In order to generate the right kind of load, we need to run a certain number of recipes in parallel to hit a target number of steps per min. </a:t>
            </a:r>
          </a:p>
          <a:p>
            <a:pPr marL="342900" indent="-342900">
              <a:lnSpc>
                <a:spcPct val="10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To most accurately represent the load a site will experience, we need to execute recipes that have steps in a similar arrangement to the recipes the site will be running.</a:t>
            </a:r>
          </a:p>
          <a:p>
            <a:pPr marL="342900" indent="-342900">
              <a:lnSpc>
                <a:spcPct val="10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In additional, manual steps will need to be executed automatically, after a random delay (tunable based on how long operators take to respond and complete a manual step). </a:t>
            </a:r>
          </a:p>
          <a:p>
            <a:pPr marL="342900" indent="-342900">
              <a:lnSpc>
                <a:spcPct val="10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Many manual steps require an input, that needs to be determined to ensure the recipe goes down the right branch and does not get stuck.</a:t>
            </a:r>
          </a:p>
        </p:txBody>
      </p:sp>
    </p:spTree>
    <p:extLst>
      <p:ext uri="{BB962C8B-B14F-4D97-AF65-F5344CB8AC3E}">
        <p14:creationId xmlns:p14="http://schemas.microsoft.com/office/powerpoint/2010/main" val="387417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B2FB9-6C51-1445-BC11-04883C367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1460480" cy="359313"/>
          </a:xfrm>
        </p:spPr>
        <p:txBody>
          <a:bodyPr/>
          <a:lstStyle/>
          <a:p>
            <a:r>
              <a:rPr lang="en-US" dirty="0"/>
              <a:t>Strategy to Generate Load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3721" y="1051560"/>
            <a:ext cx="11392518" cy="6477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2000" dirty="0"/>
              <a:t>Option 1 – Site Test Environment - Reuse recipes with minor changes and existing execution data for manual inputs</a:t>
            </a:r>
          </a:p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2000" dirty="0"/>
              <a:t>Option 2 – Enterprise Environment – Build custom recipe that best represents site recipes</a:t>
            </a:r>
          </a:p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endParaRPr lang="en-US" sz="2000" b="1" u="sng" dirty="0"/>
          </a:p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2000" b="1" u="sng" dirty="0"/>
              <a:t>Automated testing service</a:t>
            </a:r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en-US" sz="2000" dirty="0"/>
              <a:t>Every # seconds, retrieve list of manual steps from list of configured workflow numbers</a:t>
            </a:r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en-US" sz="2000" dirty="0"/>
              <a:t>For each manual step, wait random delay (between # and # seconds)</a:t>
            </a:r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en-US" sz="2000" dirty="0"/>
              <a:t>Retrieve the expected input and execute step</a:t>
            </a:r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buSzPct val="100000"/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4633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B2FB9-6C51-1445-BC11-04883C367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1460480" cy="359313"/>
          </a:xfrm>
        </p:spPr>
        <p:txBody>
          <a:bodyPr/>
          <a:lstStyle/>
          <a:p>
            <a:r>
              <a:rPr lang="en-US" dirty="0"/>
              <a:t>What are next steps?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3721" y="1051560"/>
            <a:ext cx="11392518" cy="6477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2000" dirty="0"/>
              <a:t>Performance test coordinator (Subhash) who can:</a:t>
            </a:r>
          </a:p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endParaRPr lang="en-US" sz="2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689608"/>
              </p:ext>
            </p:extLst>
          </p:nvPr>
        </p:nvGraphicFramePr>
        <p:xfrm>
          <a:off x="433721" y="1490631"/>
          <a:ext cx="11392518" cy="5270552"/>
        </p:xfrm>
        <a:graphic>
          <a:graphicData uri="http://schemas.openxmlformats.org/drawingml/2006/table">
            <a:tbl>
              <a:tblPr firstRow="1" bandRow="1">
                <a:tableStyleId>{7AFD8959-9B3F-4D47-BAAB-44C6AA61CEA2}</a:tableStyleId>
              </a:tblPr>
              <a:tblGrid>
                <a:gridCol w="7966208">
                  <a:extLst>
                    <a:ext uri="{9D8B030D-6E8A-4147-A177-3AD203B41FA5}">
                      <a16:colId xmlns:a16="http://schemas.microsoft.com/office/drawing/2014/main" val="3872059715"/>
                    </a:ext>
                  </a:extLst>
                </a:gridCol>
                <a:gridCol w="3426310">
                  <a:extLst>
                    <a:ext uri="{9D8B030D-6E8A-4147-A177-3AD203B41FA5}">
                      <a16:colId xmlns:a16="http://schemas.microsoft.com/office/drawing/2014/main" val="1017426421"/>
                    </a:ext>
                  </a:extLst>
                </a:gridCol>
              </a:tblGrid>
              <a:tr h="571189"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Estimated Timing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883281"/>
                  </a:ext>
                </a:extLst>
              </a:tr>
              <a:tr h="571189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1200"/>
                        </a:spcBef>
                        <a:buSzPct val="100000"/>
                        <a:buFont typeface="+mj-lt"/>
                        <a:buNone/>
                      </a:pPr>
                      <a:r>
                        <a:rPr lang="en-US" sz="2000" dirty="0"/>
                        <a:t>Coordinate with site and identify window of testing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of Jan 24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417997"/>
                  </a:ext>
                </a:extLst>
              </a:tr>
              <a:tr h="5711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Identify recipes for testing and reference workflows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Week of Jan 24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268557"/>
                  </a:ext>
                </a:extLst>
              </a:tr>
              <a:tr h="5711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Trial runs/tuning of service, total required recipe count and delays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Week of Jan 24 and Jan 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43259"/>
                  </a:ext>
                </a:extLst>
              </a:tr>
              <a:tr h="5711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Line up infrastructure team for performance monitoring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of Jan 31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229283"/>
                  </a:ext>
                </a:extLst>
              </a:tr>
              <a:tr h="5711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Work with infrastructure team to install custom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Week of Jan 31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407457"/>
                  </a:ext>
                </a:extLst>
              </a:tr>
              <a:tr h="5711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Identify manual testers and coordinate 2-3 60 min test trials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Week of Feb</a:t>
                      </a:r>
                      <a:r>
                        <a:rPr lang="en-US" baseline="0" dirty="0"/>
                        <a:t> 7 and Feb 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957737"/>
                  </a:ext>
                </a:extLst>
              </a:tr>
              <a:tr h="5711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Clean up test environment (reset equip, inventory, etc.. back to defaults)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Week of Feb</a:t>
                      </a:r>
                      <a:r>
                        <a:rPr lang="en-US" baseline="0" dirty="0"/>
                        <a:t> 7 and Feb 14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646979"/>
                  </a:ext>
                </a:extLst>
              </a:tr>
              <a:tr h="5711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Collect and present findings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of Feb 14 and Feb 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808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047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ristol Myers Squibb">
  <a:themeElements>
    <a:clrScheme name="Bristol Myers Squibb Colors">
      <a:dk1>
        <a:srgbClr val="595454"/>
      </a:dk1>
      <a:lt1>
        <a:srgbClr val="FFFFFF"/>
      </a:lt1>
      <a:dk2>
        <a:srgbClr val="595454"/>
      </a:dk2>
      <a:lt2>
        <a:srgbClr val="EEE7E7"/>
      </a:lt2>
      <a:accent1>
        <a:srgbClr val="595454"/>
      </a:accent1>
      <a:accent2>
        <a:srgbClr val="FFD186"/>
      </a:accent2>
      <a:accent3>
        <a:srgbClr val="59FFB9"/>
      </a:accent3>
      <a:accent4>
        <a:srgbClr val="A69F9F"/>
      </a:accent4>
      <a:accent5>
        <a:srgbClr val="33D6F1"/>
      </a:accent5>
      <a:accent6>
        <a:srgbClr val="FDA97D"/>
      </a:accent6>
      <a:hlink>
        <a:srgbClr val="595454"/>
      </a:hlink>
      <a:folHlink>
        <a:srgbClr val="595454"/>
      </a:folHlink>
    </a:clrScheme>
    <a:fontScheme name="Bristol Myers Squibb Fonts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ristol Myers Squibb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lnSpc>
            <a:spcPct val="100000"/>
          </a:lnSpc>
          <a:defRPr sz="2000"/>
        </a:defPPr>
      </a:lstStyle>
      <a:style>
        <a:lnRef idx="0">
          <a:schemeClr val="accen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a:style>
    </a:spDef>
    <a:lnDef>
      <a:spPr>
        <a:ln w="1270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rgbClr val="000000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228600" indent="-228600">
          <a:lnSpc>
            <a:spcPct val="100000"/>
          </a:lnSpc>
          <a:spcBef>
            <a:spcPts val="1200"/>
          </a:spcBef>
          <a:buSzPct val="100000"/>
          <a:buFont typeface="Trebuchet MS"/>
          <a:buChar char="•"/>
          <a:defRPr sz="2000"/>
        </a:defPPr>
      </a:lstStyle>
    </a:txDef>
  </a:objectDefaults>
  <a:extraClrSchemeLst/>
  <a:custClrLst>
    <a:custClr name="Purple">
      <a:srgbClr val="BE2BBB"/>
    </a:custClr>
    <a:custClr name="Dark Gray">
      <a:srgbClr val="595454"/>
    </a:custClr>
    <a:custClr name="Gray">
      <a:srgbClr val="A69F9F"/>
    </a:custClr>
    <a:custClr name="Light Gray">
      <a:srgbClr val="EEE7E7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Amber 2">
      <a:srgbClr val="FFD186"/>
    </a:custClr>
    <a:custClr name="Amber 1">
      <a:srgbClr val="FFECCD"/>
    </a:custClr>
    <a:custClr name="Peach 2">
      <a:srgbClr val="FDA97D"/>
    </a:custClr>
    <a:custClr name="Peach 1">
      <a:srgbClr val="FEDCCA"/>
    </a:custClr>
    <a:custClr name="Sienna 2">
      <a:srgbClr val="CB7C78"/>
    </a:custClr>
    <a:custClr name="Sienna 1">
      <a:srgbClr val="DAC5C5"/>
    </a:custClr>
    <a:custClr name="Mint 2">
      <a:srgbClr val="59FFB9"/>
    </a:custClr>
    <a:custClr name="Mint 1">
      <a:srgbClr val="C5FFE6"/>
    </a:custClr>
    <a:custClr name="Aqua 2">
      <a:srgbClr val="33D6F1"/>
    </a:custClr>
    <a:custClr name="Aqua 1">
      <a:srgbClr val="C0F2FB"/>
    </a:custClr>
  </a:custClrLst>
  <a:extLst>
    <a:ext uri="{05A4C25C-085E-4340-85A3-A5531E510DB2}">
      <thm15:themeFamily xmlns:thm15="http://schemas.microsoft.com/office/thememl/2012/main" name="BMS PowerPoint Template 28Feb2020" id="{0895FA39-87D9-4FFB-AE45-CFAF2734F0F6}" vid="{A72F8218-4743-4B1B-A885-BA1DCF34E058}"/>
    </a:ext>
  </a:extLst>
</a:theme>
</file>

<file path=ppt/theme/theme2.xml><?xml version="1.0" encoding="utf-8"?>
<a:theme xmlns:a="http://schemas.openxmlformats.org/drawingml/2006/main" name="Bristol Myers Squibb">
  <a:themeElements>
    <a:clrScheme name="Bristol Myers Squibb Colors">
      <a:dk1>
        <a:srgbClr val="595454"/>
      </a:dk1>
      <a:lt1>
        <a:srgbClr val="FFFFFF"/>
      </a:lt1>
      <a:dk2>
        <a:srgbClr val="595454"/>
      </a:dk2>
      <a:lt2>
        <a:srgbClr val="EEE7E7"/>
      </a:lt2>
      <a:accent1>
        <a:srgbClr val="595454"/>
      </a:accent1>
      <a:accent2>
        <a:srgbClr val="FFD186"/>
      </a:accent2>
      <a:accent3>
        <a:srgbClr val="59FFB9"/>
      </a:accent3>
      <a:accent4>
        <a:srgbClr val="A69F9F"/>
      </a:accent4>
      <a:accent5>
        <a:srgbClr val="33D6F1"/>
      </a:accent5>
      <a:accent6>
        <a:srgbClr val="FDA97D"/>
      </a:accent6>
      <a:hlink>
        <a:srgbClr val="595454"/>
      </a:hlink>
      <a:folHlink>
        <a:srgbClr val="595454"/>
      </a:folHlink>
    </a:clrScheme>
    <a:fontScheme name="Bristol Myers Squibb Fonts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ristol Myers Squibb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lnSpc>
            <a:spcPct val="100000"/>
          </a:lnSpc>
          <a:defRPr sz="2000"/>
        </a:defPPr>
      </a:lstStyle>
      <a:style>
        <a:lnRef idx="0">
          <a:schemeClr val="accen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a:style>
    </a:spDef>
    <a:lnDef>
      <a:spPr>
        <a:ln w="1270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rgbClr val="000000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228600" indent="-228600">
          <a:lnSpc>
            <a:spcPct val="100000"/>
          </a:lnSpc>
          <a:spcBef>
            <a:spcPts val="1200"/>
          </a:spcBef>
          <a:buSzPct val="100000"/>
          <a:buFont typeface="Trebuchet MS"/>
          <a:buChar char="•"/>
          <a:defRPr sz="2000"/>
        </a:defPPr>
      </a:lstStyle>
    </a:txDef>
  </a:objectDefaults>
  <a:extraClrSchemeLst/>
  <a:custClrLst>
    <a:custClr name="Purple">
      <a:srgbClr val="BE2BBB"/>
    </a:custClr>
    <a:custClr name="Dark Gray">
      <a:srgbClr val="595454"/>
    </a:custClr>
    <a:custClr name="Gray">
      <a:srgbClr val="A69F9F"/>
    </a:custClr>
    <a:custClr name="Light Gray">
      <a:srgbClr val="EEE7E7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Amber 2">
      <a:srgbClr val="FFD186"/>
    </a:custClr>
    <a:custClr name="Amber 1">
      <a:srgbClr val="FFECCD"/>
    </a:custClr>
    <a:custClr name="Peach 2">
      <a:srgbClr val="FDA97D"/>
    </a:custClr>
    <a:custClr name="Peach 1">
      <a:srgbClr val="FEDCCA"/>
    </a:custClr>
    <a:custClr name="Sienna 2">
      <a:srgbClr val="CB7C78"/>
    </a:custClr>
    <a:custClr name="Sienna 1">
      <a:srgbClr val="DAC5C5"/>
    </a:custClr>
    <a:custClr name="Mint 2">
      <a:srgbClr val="59FFB9"/>
    </a:custClr>
    <a:custClr name="Mint 1">
      <a:srgbClr val="C5FFE6"/>
    </a:custClr>
    <a:custClr name="Aqua 2">
      <a:srgbClr val="33D6F1"/>
    </a:custClr>
    <a:custClr name="Aqua 1">
      <a:srgbClr val="C0F2FB"/>
    </a:custClr>
  </a:custClrLst>
</a:theme>
</file>

<file path=ppt/theme/theme3.xml><?xml version="1.0" encoding="utf-8"?>
<a:theme xmlns:a="http://schemas.openxmlformats.org/drawingml/2006/main" name="Bristol Myers Squibb">
  <a:themeElements>
    <a:clrScheme name="Bristol Myers Squibb Colors">
      <a:dk1>
        <a:srgbClr val="595454"/>
      </a:dk1>
      <a:lt1>
        <a:srgbClr val="FFFFFF"/>
      </a:lt1>
      <a:dk2>
        <a:srgbClr val="595454"/>
      </a:dk2>
      <a:lt2>
        <a:srgbClr val="EEE7E7"/>
      </a:lt2>
      <a:accent1>
        <a:srgbClr val="595454"/>
      </a:accent1>
      <a:accent2>
        <a:srgbClr val="FFD186"/>
      </a:accent2>
      <a:accent3>
        <a:srgbClr val="59FFB9"/>
      </a:accent3>
      <a:accent4>
        <a:srgbClr val="A69F9F"/>
      </a:accent4>
      <a:accent5>
        <a:srgbClr val="33D6F1"/>
      </a:accent5>
      <a:accent6>
        <a:srgbClr val="FDA97D"/>
      </a:accent6>
      <a:hlink>
        <a:srgbClr val="595454"/>
      </a:hlink>
      <a:folHlink>
        <a:srgbClr val="595454"/>
      </a:folHlink>
    </a:clrScheme>
    <a:fontScheme name="Bristol Myers Squibb Fonts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ristol Myers Squibb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lnSpc>
            <a:spcPct val="100000"/>
          </a:lnSpc>
          <a:defRPr sz="2000"/>
        </a:defPPr>
      </a:lstStyle>
      <a:style>
        <a:lnRef idx="0">
          <a:schemeClr val="accen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a:style>
    </a:spDef>
    <a:lnDef>
      <a:spPr>
        <a:ln w="1270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rgbClr val="000000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228600" indent="-228600">
          <a:lnSpc>
            <a:spcPct val="100000"/>
          </a:lnSpc>
          <a:spcBef>
            <a:spcPts val="1200"/>
          </a:spcBef>
          <a:buSzPct val="100000"/>
          <a:buFont typeface="Trebuchet MS"/>
          <a:buChar char="•"/>
          <a:defRPr sz="2000"/>
        </a:defPPr>
      </a:lstStyle>
    </a:txDef>
  </a:objectDefaults>
  <a:extraClrSchemeLst/>
  <a:custClrLst>
    <a:custClr name="Purple">
      <a:srgbClr val="BE2BBB"/>
    </a:custClr>
    <a:custClr name="Dark Gray">
      <a:srgbClr val="595454"/>
    </a:custClr>
    <a:custClr name="Gray">
      <a:srgbClr val="A69F9F"/>
    </a:custClr>
    <a:custClr name="Light Gray">
      <a:srgbClr val="EEE7E7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Amber 2">
      <a:srgbClr val="FFD186"/>
    </a:custClr>
    <a:custClr name="Amber 1">
      <a:srgbClr val="FFECCD"/>
    </a:custClr>
    <a:custClr name="Peach 2">
      <a:srgbClr val="FDA97D"/>
    </a:custClr>
    <a:custClr name="Peach 1">
      <a:srgbClr val="FEDCCA"/>
    </a:custClr>
    <a:custClr name="Sienna 2">
      <a:srgbClr val="CB7C78"/>
    </a:custClr>
    <a:custClr name="Sienna 1">
      <a:srgbClr val="DAC5C5"/>
    </a:custClr>
    <a:custClr name="Mint 2">
      <a:srgbClr val="59FFB9"/>
    </a:custClr>
    <a:custClr name="Mint 1">
      <a:srgbClr val="C5FFE6"/>
    </a:custClr>
    <a:custClr name="Aqua 2">
      <a:srgbClr val="33D6F1"/>
    </a:custClr>
    <a:custClr name="Aqua 1">
      <a:srgbClr val="C0F2FB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9CDDC12C10734E912392EB99C284C8" ma:contentTypeVersion="12" ma:contentTypeDescription="Create a new document." ma:contentTypeScope="" ma:versionID="5e923040a9c0ee7bf57b57cb8a0a1265">
  <xsd:schema xmlns:xsd="http://www.w3.org/2001/XMLSchema" xmlns:xs="http://www.w3.org/2001/XMLSchema" xmlns:p="http://schemas.microsoft.com/office/2006/metadata/properties" xmlns:ns3="d3eb3aa3-8744-4222-a76c-2e3b508927b8" xmlns:ns4="086bcb27-3d43-4692-b095-3c57b244992f" targetNamespace="http://schemas.microsoft.com/office/2006/metadata/properties" ma:root="true" ma:fieldsID="1bda688e5a2416ea866b8dcdeef8a9af" ns3:_="" ns4:_="">
    <xsd:import namespace="d3eb3aa3-8744-4222-a76c-2e3b508927b8"/>
    <xsd:import namespace="086bcb27-3d43-4692-b095-3c57b244992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eb3aa3-8744-4222-a76c-2e3b508927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bcb27-3d43-4692-b095-3c57b244992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1A1199E-0BB5-46BD-A6BD-165EC234B7D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B2D8765-365E-4707-91E4-D5FB5DB62DDA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086bcb27-3d43-4692-b095-3c57b244992f"/>
    <ds:schemaRef ds:uri="http://purl.org/dc/elements/1.1/"/>
    <ds:schemaRef ds:uri="http://schemas.microsoft.com/office/2006/metadata/properties"/>
    <ds:schemaRef ds:uri="d3eb3aa3-8744-4222-a76c-2e3b508927b8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710CE99-8714-4C17-AB03-2A99B29696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eb3aa3-8744-4222-a76c-2e3b508927b8"/>
    <ds:schemaRef ds:uri="086bcb27-3d43-4692-b095-3c57b24499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12213</TotalTime>
  <Words>830</Words>
  <Application>Microsoft Office PowerPoint</Application>
  <PresentationFormat>Widescreen</PresentationFormat>
  <Paragraphs>109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Segoe UI</vt:lpstr>
      <vt:lpstr>Trebuchet MS</vt:lpstr>
      <vt:lpstr>Bristol Myers Squibb</vt:lpstr>
      <vt:lpstr>How did we get here?</vt:lpstr>
      <vt:lpstr>November 2021 email Added to Nirav’s slides – Stress/Performance test</vt:lpstr>
      <vt:lpstr>Performance Testing Objectives</vt:lpstr>
      <vt:lpstr>FYI - I am proposing that  we  record the following besides quantitative/objective and subjective observations by manual users who will participate as all 4 activities are running concurrently. That way we will know the threshold at which the system degrades below an acceptable limit and how we could mitigate that with additional/better hardware. Optimizing any software would be a big activity because we have many pieces and each will need to be addressed individually by checking if it adheres to best practices for application architecture, SQL optimization etc.</vt:lpstr>
      <vt:lpstr>Test Setup</vt:lpstr>
      <vt:lpstr>Challenges in Generating Load</vt:lpstr>
      <vt:lpstr>Strategy to Generate Load </vt:lpstr>
      <vt:lpstr>What are next steps?</vt:lpstr>
    </vt:vector>
  </TitlesOfParts>
  <Manager/>
  <Company>Bristol Myers Squibb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Bristol Myers Squibb  PowerPoint template</dc:title>
  <dc:subject/>
  <dc:creator>John Oakley (non-Celgene)</dc:creator>
  <cp:keywords/>
  <dc:description/>
  <cp:lastModifiedBy>Nair, Subhash</cp:lastModifiedBy>
  <cp:revision>412</cp:revision>
  <cp:lastPrinted>2020-06-03T14:41:20Z</cp:lastPrinted>
  <dcterms:created xsi:type="dcterms:W3CDTF">2020-06-01T17:38:14Z</dcterms:created>
  <dcterms:modified xsi:type="dcterms:W3CDTF">2022-01-28T22:49:09Z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0x0101009A9CDDC12C10734E912392EB99C284C8</vt:lpwstr>
  </property>
</Properties>
</file>