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sizemoments.com/wp-content/uploads/2014/04/placeholder.png" TargetMode="External"/><Relationship Id="rId2" Type="http://schemas.openxmlformats.org/officeDocument/2006/relationships/hyperlink" Target="http://www.gust.org.pl/projects/e-foundry/latin-mod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LM Roman 9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42851"/>
            <a:ext cx="12192000" cy="54589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340" y="1957251"/>
            <a:ext cx="110655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Title of Slide</a:t>
            </a:r>
          </a:p>
          <a:p>
            <a:pPr algn="r"/>
            <a:r>
              <a:rPr lang="en-US" sz="36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Type of Presentation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Vinay Nair</a:t>
            </a: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XX</a:t>
            </a:r>
            <a:r>
              <a:rPr lang="en-US" sz="2800" baseline="300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Month, Year</a:t>
            </a:r>
          </a:p>
        </p:txBody>
      </p:sp>
    </p:spTree>
    <p:extLst>
      <p:ext uri="{BB962C8B-B14F-4D97-AF65-F5344CB8AC3E}">
        <p14:creationId xmlns:p14="http://schemas.microsoft.com/office/powerpoint/2010/main" val="14165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LM Roman 9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83073"/>
            <a:ext cx="12192000" cy="54589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864" y="3812557"/>
            <a:ext cx="11065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Section Title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0911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476" y="1523874"/>
            <a:ext cx="6306117" cy="44210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amet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, has cu doming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aliquid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consetetur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, no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causae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audire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pro. Eos ad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nullam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legendos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scribentur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verear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nusquam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eased.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Vim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iriure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aeterno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at,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ius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mundi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persequeris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et,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atqui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nominati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mandamus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vix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ex.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Falli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animal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fabellas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ea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vis.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An has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vidit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decore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interpretaris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,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elit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rebum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integre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ne sed.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Mollis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nonumes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ut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eum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, pro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scripta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dolorum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suscipiantur</a:t>
            </a:r>
            <a:r>
              <a:rPr lang="en-US" sz="20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ea.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072" y="307816"/>
            <a:ext cx="11333792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000" dirty="0">
                <a:solidFill>
                  <a:srgbClr val="FFFFFF"/>
                </a:solidFill>
                <a:latin typeface="LM Sans Quot 8" panose="00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amet</a:t>
            </a:r>
            <a:endParaRPr lang="en-IN" sz="3000" dirty="0">
              <a:solidFill>
                <a:srgbClr val="FFFFFF"/>
              </a:solidFill>
              <a:latin typeface="LM Sans Quot 8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82845" y="1294065"/>
            <a:ext cx="5438272" cy="5010712"/>
            <a:chOff x="6609349" y="1106907"/>
            <a:chExt cx="5438272" cy="5010712"/>
          </a:xfrm>
        </p:grpSpPr>
        <p:pic>
          <p:nvPicPr>
            <p:cNvPr id="1026" name="Picture 2" descr="https://bytesizemoments.com/wp-content/uploads/2014/04/placehold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1203201"/>
              <a:ext cx="5245768" cy="3934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: Rounded Corners 7"/>
            <p:cNvSpPr/>
            <p:nvPr/>
          </p:nvSpPr>
          <p:spPr>
            <a:xfrm>
              <a:off x="6609349" y="1106907"/>
              <a:ext cx="5438272" cy="5010712"/>
            </a:xfrm>
            <a:prstGeom prst="roundRect">
              <a:avLst>
                <a:gd name="adj" fmla="val 1235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1" y="5209503"/>
              <a:ext cx="5245768" cy="855107"/>
            </a:xfrm>
            <a:prstGeom prst="roundRect">
              <a:avLst>
                <a:gd name="adj" fmla="val 57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Figure: 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Lorem ipsum dolor sit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amet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has cu doming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aliquid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consetetur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no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causae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audire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pro. Eos ad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nullam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legendos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scribentur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verear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nusquam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ea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sed.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4721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 here</a:t>
            </a:r>
          </a:p>
        </p:txBody>
      </p:sp>
    </p:spTree>
    <p:extLst>
      <p:ext uri="{BB962C8B-B14F-4D97-AF65-F5344CB8AC3E}">
        <p14:creationId xmlns:p14="http://schemas.microsoft.com/office/powerpoint/2010/main" val="122931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760" y="1435515"/>
            <a:ext cx="11353104" cy="32600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Font used for the title of each slide is LM Sans </a:t>
            </a:r>
            <a:r>
              <a:rPr lang="en-US" sz="24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Quot</a:t>
            </a: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8 and was downloaded from </a:t>
            </a: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  <a:hlinkClick r:id="rId2"/>
              </a:rPr>
              <a:t>http://www.gust.org.pl/projects/e-foundry/latin-modern</a:t>
            </a: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. Download the font and copy it to your fonts folder.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The font used for the main body of the slide is Source Sans Pro </a:t>
            </a:r>
            <a:r>
              <a:rPr lang="en-US" sz="2400" dirty="0" err="1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ExtraLight</a:t>
            </a: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 and is installed as a part of MS Office. It is a Sans Serif font.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</a:rPr>
              <a:t>The placeholder image in the presentation was downloaded from </a:t>
            </a:r>
            <a:r>
              <a:rPr lang="en-US" sz="2400" dirty="0">
                <a:latin typeface="Source Sans Pro ExtraLight" panose="020B0303030403020204" pitchFamily="34" charset="0"/>
                <a:ea typeface="Source Sans Pro ExtraLight" panose="020B0303030403020204" pitchFamily="34" charset="0"/>
                <a:cs typeface="Verdana" panose="020B0604030504040204" pitchFamily="34" charset="0"/>
                <a:hlinkClick r:id="rId3"/>
              </a:rPr>
              <a:t>https://bytesizemoments.com/wp-content/uploads/2014/04/placeholder.png</a:t>
            </a:r>
            <a:endParaRPr lang="en-US" sz="2400" dirty="0">
              <a:latin typeface="Source Sans Pro ExtraLight" panose="020B0303030403020204" pitchFamily="34" charset="0"/>
              <a:ea typeface="Source Sans Pro ExtraLight" panose="020B030303040302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072" y="307816"/>
            <a:ext cx="11333792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000" dirty="0">
                <a:solidFill>
                  <a:srgbClr val="FFFFFF"/>
                </a:solidFill>
                <a:latin typeface="LM Sans Quot 8" panose="00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amet</a:t>
            </a:r>
            <a:endParaRPr lang="en-IN" sz="3000" dirty="0">
              <a:solidFill>
                <a:srgbClr val="FFFFFF"/>
              </a:solidFill>
              <a:latin typeface="LM Sans Quot 8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721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 here</a:t>
            </a:r>
          </a:p>
        </p:txBody>
      </p:sp>
    </p:spTree>
    <p:extLst>
      <p:ext uri="{BB962C8B-B14F-4D97-AF65-F5344CB8AC3E}">
        <p14:creationId xmlns:p14="http://schemas.microsoft.com/office/powerpoint/2010/main" val="25729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209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LM Roman 9</vt:lpstr>
      <vt:lpstr>LM Sans Quot 8</vt:lpstr>
      <vt:lpstr>Source Sans Pro</vt:lpstr>
      <vt:lpstr>Source Sans Pro Black</vt:lpstr>
      <vt:lpstr>Source Sans Pro ExtraLight</vt:lpstr>
      <vt:lpstr>Source Sans Pro Light</vt:lpstr>
      <vt:lpstr>Source Sans Pro Semibold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Vinay</dc:creator>
  <cp:lastModifiedBy>Nair, Vinay</cp:lastModifiedBy>
  <cp:revision>20</cp:revision>
  <dcterms:created xsi:type="dcterms:W3CDTF">2016-11-09T05:57:59Z</dcterms:created>
  <dcterms:modified xsi:type="dcterms:W3CDTF">2016-11-09T21:12:01Z</dcterms:modified>
</cp:coreProperties>
</file>