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9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9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6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6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ED92-445D-497A-A186-BC22AD798865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BA4F-0A23-44AF-B858-5A024A0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ytesizemoments.com/wp-content/uploads/2014/04/placeholder.png" TargetMode="External"/><Relationship Id="rId2" Type="http://schemas.openxmlformats.org/officeDocument/2006/relationships/hyperlink" Target="http://www.gust.org.pl/projects/e-foundry/latin-mod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latin typeface="LM Roman 9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42851"/>
            <a:ext cx="12192000" cy="54589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3340" y="1957251"/>
            <a:ext cx="1106556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>
                <a:solidFill>
                  <a:srgbClr val="FFC000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Title of Presentation</a:t>
            </a:r>
          </a:p>
          <a:p>
            <a:pPr algn="r"/>
            <a:r>
              <a:rPr lang="en-US" sz="3600" b="1" dirty="0">
                <a:solidFill>
                  <a:srgbClr val="FFC000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Type of Presentation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280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Vinay Nair</a:t>
            </a:r>
          </a:p>
          <a:p>
            <a:pPr algn="r"/>
            <a:r>
              <a:rPr lang="en-US" sz="2800" dirty="0" err="1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X</a:t>
            </a:r>
            <a:r>
              <a:rPr lang="en-US" sz="2800" baseline="30000" dirty="0" err="1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</a:t>
            </a:r>
            <a:r>
              <a:rPr lang="en-US" sz="280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of Month, Year</a:t>
            </a:r>
          </a:p>
        </p:txBody>
      </p:sp>
    </p:spTree>
    <p:extLst>
      <p:ext uri="{BB962C8B-B14F-4D97-AF65-F5344CB8AC3E}">
        <p14:creationId xmlns:p14="http://schemas.microsoft.com/office/powerpoint/2010/main" val="302957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latin typeface="LM Roman 9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042851"/>
            <a:ext cx="12192000" cy="54589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8864" y="3812557"/>
            <a:ext cx="1106556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Section Header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07237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0476" y="1819300"/>
            <a:ext cx="6306117" cy="44210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Lorem ipsum dolor sit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amet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, has cu doming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aliquid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consetetur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, no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causae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audire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pro. Eos ad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nullam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legendos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scribentur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,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verear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nusquam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ea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sed. Vim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iriure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aeterno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at,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ius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mundi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persequeris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et,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atqui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nominati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mandamus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vix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ex.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Falli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animal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fabellas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ea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vis. An has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vidit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decore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interpretaris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,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elit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rebum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integre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ne sed.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Mollis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nonumes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ut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eum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, pro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scripta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dolorum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suscipiantur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ea. Il1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Id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aliquam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singulis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pro.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Nulla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fastidii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mea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ut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,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erat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persius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ea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nam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. His ne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autem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omnes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. Vitae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aliquip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feugiat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usu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eu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,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nam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nullam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putent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inciderint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ex.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Usu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suas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nostrud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dolorem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et,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tibique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sententiae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id per. Vim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vidit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labore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ea.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5072" y="307816"/>
            <a:ext cx="11333792" cy="5078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000" dirty="0">
                <a:solidFill>
                  <a:srgbClr val="FFFFFF"/>
                </a:solidFill>
                <a:latin typeface="LM Sans Quot 8" panose="000005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Lorem ipsum dolor sit amet</a:t>
            </a:r>
            <a:endParaRPr lang="en-IN" sz="3000" dirty="0">
              <a:solidFill>
                <a:srgbClr val="FFFFFF"/>
              </a:solidFill>
              <a:latin typeface="LM Sans Quot 8" panose="00000500000000000000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582845" y="1265931"/>
            <a:ext cx="5438272" cy="5010712"/>
            <a:chOff x="6609349" y="1106907"/>
            <a:chExt cx="5438272" cy="5010712"/>
          </a:xfrm>
        </p:grpSpPr>
        <p:pic>
          <p:nvPicPr>
            <p:cNvPr id="1026" name="Picture 2" descr="https://bytesizemoments.com/wp-content/uploads/2014/04/placehold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1203201"/>
              <a:ext cx="5245768" cy="3934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: Rounded Corners 7"/>
            <p:cNvSpPr/>
            <p:nvPr/>
          </p:nvSpPr>
          <p:spPr>
            <a:xfrm>
              <a:off x="6609349" y="1106907"/>
              <a:ext cx="5438272" cy="5010712"/>
            </a:xfrm>
            <a:prstGeom prst="roundRect">
              <a:avLst>
                <a:gd name="adj" fmla="val 1235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5601" y="5209503"/>
              <a:ext cx="5245768" cy="855107"/>
            </a:xfrm>
            <a:prstGeom prst="roundRect">
              <a:avLst>
                <a:gd name="adj" fmla="val 579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Figure: 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Lorem ipsum dolor sit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amet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, has cu doming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aliquid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consetetur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, no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causae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audire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pro. Eos ad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nullam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legendos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scribentur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,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verear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nusquam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ea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sed. 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64721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Reference here</a:t>
            </a:r>
          </a:p>
        </p:txBody>
      </p:sp>
    </p:spTree>
    <p:extLst>
      <p:ext uri="{BB962C8B-B14F-4D97-AF65-F5344CB8AC3E}">
        <p14:creationId xmlns:p14="http://schemas.microsoft.com/office/powerpoint/2010/main" val="305578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0476" y="1898819"/>
            <a:ext cx="6306117" cy="44210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Font used for the title of each slide is LM Sans </a:t>
            </a:r>
            <a:r>
              <a:rPr lang="en-US" sz="1800" dirty="0" err="1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Quot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8 and was downloaded from 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  <a:hlinkClick r:id="rId2"/>
              </a:rPr>
              <a:t>http://www.gust.org.pl/projects/e-foundry/latin-modern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. Download </a:t>
            </a:r>
            <a:r>
              <a:rPr lang="en-US" sz="180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the font 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and copy it to your fonts folder.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The font used for the main body of the slide is Source Sans Pro Light and is installed as a part of MS Office. It is a Sans Serif font.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The placeholder image in the presentation was downloaded from 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  <a:hlinkClick r:id="rId3"/>
              </a:rPr>
              <a:t>https://bytesizemoments.com/wp-content/uploads/2014/04/placeholder.png</a:t>
            </a:r>
            <a:r>
              <a:rPr lang="en-US" sz="18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5072" y="307816"/>
            <a:ext cx="11333792" cy="5078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3000" dirty="0">
                <a:solidFill>
                  <a:srgbClr val="FFFFFF"/>
                </a:solidFill>
                <a:latin typeface="LM Sans Quot 8" panose="000005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Lorem ipsum dolor sit amet</a:t>
            </a:r>
            <a:endParaRPr lang="en-IN" sz="3000" dirty="0">
              <a:solidFill>
                <a:srgbClr val="FFFFFF"/>
              </a:solidFill>
              <a:latin typeface="LM Sans Quot 8" panose="00000500000000000000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582845" y="1265931"/>
            <a:ext cx="5438272" cy="5010712"/>
            <a:chOff x="6609349" y="1106907"/>
            <a:chExt cx="5438272" cy="5010712"/>
          </a:xfrm>
        </p:grpSpPr>
        <p:pic>
          <p:nvPicPr>
            <p:cNvPr id="1026" name="Picture 2" descr="https://bytesizemoments.com/wp-content/uploads/2014/04/placehold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1203201"/>
              <a:ext cx="5245768" cy="3934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: Rounded Corners 7"/>
            <p:cNvSpPr/>
            <p:nvPr/>
          </p:nvSpPr>
          <p:spPr>
            <a:xfrm>
              <a:off x="6609349" y="1106907"/>
              <a:ext cx="5438272" cy="5010712"/>
            </a:xfrm>
            <a:prstGeom prst="roundRect">
              <a:avLst>
                <a:gd name="adj" fmla="val 1235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5601" y="5209503"/>
              <a:ext cx="5245768" cy="855107"/>
            </a:xfrm>
            <a:prstGeom prst="roundRect">
              <a:avLst>
                <a:gd name="adj" fmla="val 579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Figure: 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Lorem ipsum dolor sit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amet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, has cu doming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aliquid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consetetur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, no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causae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audire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pro. Eos ad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nullam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legendos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scribentur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,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verear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nusquam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</a:t>
              </a:r>
              <a:r>
                <a:rPr lang="en-US" sz="1600" dirty="0" err="1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ea</a:t>
              </a:r>
              <a:r>
                <a:rPr lang="en-US" sz="1600" dirty="0"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 sed. 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649870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Reference here</a:t>
            </a:r>
          </a:p>
        </p:txBody>
      </p:sp>
    </p:spTree>
    <p:extLst>
      <p:ext uri="{BB962C8B-B14F-4D97-AF65-F5344CB8AC3E}">
        <p14:creationId xmlns:p14="http://schemas.microsoft.com/office/powerpoint/2010/main" val="267511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291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Calibri</vt:lpstr>
      <vt:lpstr>Calibri Light</vt:lpstr>
      <vt:lpstr>LM Roman 9</vt:lpstr>
      <vt:lpstr>LM Sans Quot 8</vt:lpstr>
      <vt:lpstr>Source Sans Pro</vt:lpstr>
      <vt:lpstr>Source Sans Pro Black</vt:lpstr>
      <vt:lpstr>Source Sans Pro Light</vt:lpstr>
      <vt:lpstr>Source Sans Pro Semibold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Nair, Vinay</dc:creator>
  <cp:lastModifiedBy>Nair, Vinay</cp:lastModifiedBy>
  <cp:revision>17</cp:revision>
  <dcterms:created xsi:type="dcterms:W3CDTF">2016-11-09T05:57:59Z</dcterms:created>
  <dcterms:modified xsi:type="dcterms:W3CDTF">2016-11-09T07:42:57Z</dcterms:modified>
</cp:coreProperties>
</file>