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CC9900"/>
    <a:srgbClr val="996633"/>
    <a:srgbClr val="FF66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8598B-5359-B8B2-F454-8EF2F75F3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B4B3BC-2777-2CDF-AEFC-3BBBBEF8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2B32C0-34F0-5B8F-5E1E-59ED6F34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2DC2EE-F9A7-7316-1791-F511A751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080267-BF5E-9AC8-67E1-C38BD4C3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8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668C8-5AA0-CF40-E7E9-56E7951B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F95D35-101E-C847-81DE-85151F6D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87E3C-0368-93FB-3F9E-AC37FE9E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57CB42-B490-D489-32A2-47571A10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800D5-D756-0AC7-D4BB-626F4B24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9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5D7061-FABE-83A6-CF3E-E8EEF62D7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4D8D90-55ED-BE36-9CBB-3234085EA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0771F9-AFB2-889A-9722-F433D183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2BF03-2AB3-B3EE-AF40-8198230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A7FA0-02E7-8D0C-7723-1D1E904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7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5B663-7BE6-79F7-5ACF-68551EFC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31D80-5397-FEFF-D486-5184D3D7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7BAE91-31C1-4DB0-6213-B2339053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C74B70-7D8B-78AB-EB17-F884CDE9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185564-2413-364D-5CDB-805EF293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59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E89D6-253A-570E-509D-A6EE2885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7BAF01-5A89-5517-6BBC-36914CFE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0F967-4441-D5BF-D4C2-949BB78E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CBEE5A-828B-BA9C-2AD2-DDE97957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91C7F-B808-10DB-3F99-176C79E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6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97FCA-8A33-79C5-CB40-B11BE318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E7B72D-F380-7079-5832-9C8AA0B4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F2E4A3-9A81-E9E5-E028-B722A6A46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11B20-FD2D-4383-CD96-B90FB40A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A69C3A-1EA4-1390-7891-A8A5D5B4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4B5401-DF2C-7110-5A7E-7B52F5DA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75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8706-BA8A-83F1-6181-F9E74EF8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00D719-6DB0-261B-7445-0CB7C893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83DC6F-7101-2CB2-C273-E8ABE49FD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BB0EE3-B507-3674-8DD2-A0708CE1B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018297-7D21-A4F3-4D13-A0531B42F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6D257B-3FD2-BC7D-343B-4A302A19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4D267F-F081-3790-40A1-D378D46B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0B6B21-768A-924F-D0F7-D5C8C419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0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D0D48-2062-8078-CBE1-D5EDA421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94FFAB-0613-37E0-9670-9FA8259C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44BC93-FB06-6166-A784-F1A3594E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1E2EE4-617B-7643-D439-D7BEB944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0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2B5230-D841-8B6F-EB9A-2A543331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B49383-50F8-A90C-9AD0-867D458E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1789-7F31-0C7F-FC6D-B67ACB28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2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E186C-9BA3-8534-8702-45548D7A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57619-1ACC-578C-1112-751DEA6D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9956FA-BAE6-7722-0F27-76ACCE168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AA118D-7D28-40B1-E4F6-5D8782CC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E14A12-B90D-84BB-ED37-F3446572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6CDA89-77AB-31C9-492B-69D0A705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7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917E6-0F24-0EEE-4BC8-D83CA3A2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CFA564-0AA7-E490-FC4F-B3557220B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1926D5-63B8-923C-5D89-2047C619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6FA111-9BCE-5A25-220E-E3406F2E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ABDF93-55E2-EA21-C442-8407A642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372429-5895-EE62-012D-CDF51161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0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69747-0B18-A613-BFFA-6A721408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B90DC2-262D-3FE3-C5AC-8C06A7E2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F442C-0430-A51F-09DB-2A3108A3C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8026D-6E7C-4200-B39A-7978955E379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D62D97-662B-BC09-D87A-DEE2A39B6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E7EFD-972D-066C-D00B-2FEB6DC3A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42B9-555B-415F-924E-0362CB1DD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39176-1216-2B32-D2F0-0DFF81C5C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663300"/>
                </a:solidFill>
              </a:rPr>
              <a:t>Игра </a:t>
            </a:r>
            <a:r>
              <a:rPr lang="en-US" dirty="0">
                <a:solidFill>
                  <a:srgbClr val="663300"/>
                </a:solidFill>
              </a:rPr>
              <a:t>‘</a:t>
            </a:r>
            <a:r>
              <a:rPr lang="ru-RU" dirty="0" err="1">
                <a:solidFill>
                  <a:srgbClr val="663300"/>
                </a:solidFill>
              </a:rPr>
              <a:t>Кликер</a:t>
            </a:r>
            <a:r>
              <a:rPr lang="en-US" dirty="0">
                <a:solidFill>
                  <a:srgbClr val="663300"/>
                </a:solidFill>
              </a:rPr>
              <a:t>’</a:t>
            </a:r>
            <a:endParaRPr lang="ru-RU" dirty="0">
              <a:solidFill>
                <a:srgbClr val="6633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6317B0-FA59-F7DC-2E8E-FD83135C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3832" y="6536965"/>
            <a:ext cx="3038168" cy="321035"/>
          </a:xfrm>
        </p:spPr>
        <p:txBody>
          <a:bodyPr>
            <a:noAutofit/>
          </a:bodyPr>
          <a:lstStyle/>
          <a:p>
            <a:r>
              <a:rPr lang="ru-RU" sz="1200" dirty="0">
                <a:solidFill>
                  <a:srgbClr val="663300"/>
                </a:solidFill>
              </a:rPr>
              <a:t>Исполнитель</a:t>
            </a:r>
            <a:r>
              <a:rPr lang="en-US" sz="1200" dirty="0">
                <a:solidFill>
                  <a:srgbClr val="663300"/>
                </a:solidFill>
              </a:rPr>
              <a:t>:</a:t>
            </a:r>
            <a:r>
              <a:rPr lang="ru-RU" sz="1200" dirty="0">
                <a:solidFill>
                  <a:srgbClr val="663300"/>
                </a:solidFill>
              </a:rPr>
              <a:t> </a:t>
            </a:r>
            <a:r>
              <a:rPr lang="ru-RU" sz="1200" dirty="0" err="1">
                <a:solidFill>
                  <a:srgbClr val="663300"/>
                </a:solidFill>
              </a:rPr>
              <a:t>Тюшняков</a:t>
            </a:r>
            <a:r>
              <a:rPr lang="ru-RU" sz="1200" dirty="0">
                <a:solidFill>
                  <a:srgbClr val="663300"/>
                </a:solidFill>
              </a:rPr>
              <a:t> Никита</a:t>
            </a:r>
          </a:p>
        </p:txBody>
      </p:sp>
    </p:spTree>
    <p:extLst>
      <p:ext uri="{BB962C8B-B14F-4D97-AF65-F5344CB8AC3E}">
        <p14:creationId xmlns:p14="http://schemas.microsoft.com/office/powerpoint/2010/main" val="30688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D308D-04AC-F5F4-7666-F9614735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63300"/>
                </a:solidFill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7B6F1-3DD1-ACDD-F317-1CEAAD82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rgbClr val="663300"/>
                </a:solidFill>
              </a:rPr>
              <a:t>Актуальностью проекта является осуществление проекта при обучение программирования на </a:t>
            </a:r>
            <a:r>
              <a:rPr lang="en-US" dirty="0" err="1">
                <a:solidFill>
                  <a:srgbClr val="663300"/>
                </a:solidFill>
              </a:rPr>
              <a:t>js</a:t>
            </a:r>
            <a:r>
              <a:rPr lang="en-US" dirty="0">
                <a:solidFill>
                  <a:srgbClr val="663300"/>
                </a:solidFill>
              </a:rPr>
              <a:t>. </a:t>
            </a:r>
            <a:r>
              <a:rPr lang="ru-RU" dirty="0">
                <a:solidFill>
                  <a:srgbClr val="663300"/>
                </a:solidFill>
              </a:rPr>
              <a:t>Так же этот проект смогут использовать другие пользователи как шаблон или показатель того, что можно создать.</a:t>
            </a:r>
          </a:p>
        </p:txBody>
      </p:sp>
    </p:spTree>
    <p:extLst>
      <p:ext uri="{BB962C8B-B14F-4D97-AF65-F5344CB8AC3E}">
        <p14:creationId xmlns:p14="http://schemas.microsoft.com/office/powerpoint/2010/main" val="2284591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D1682-BE88-4A16-8BAE-CF53B82E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63300"/>
                </a:solidFill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52862-E7D3-42EB-8C5B-6F32278E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663300"/>
                </a:solidFill>
              </a:rPr>
              <a:t>Цель</a:t>
            </a:r>
            <a:r>
              <a:rPr lang="en-US" b="1" dirty="0">
                <a:solidFill>
                  <a:srgbClr val="663300"/>
                </a:solidFill>
              </a:rPr>
              <a:t>:</a:t>
            </a:r>
            <a:r>
              <a:rPr lang="en-US" dirty="0">
                <a:solidFill>
                  <a:srgbClr val="663300"/>
                </a:solidFill>
              </a:rPr>
              <a:t> </a:t>
            </a:r>
            <a:r>
              <a:rPr lang="ru-RU" dirty="0">
                <a:solidFill>
                  <a:srgbClr val="663300"/>
                </a:solidFill>
              </a:rPr>
              <a:t>создать работоспособную игру используя язык программирования </a:t>
            </a:r>
            <a:r>
              <a:rPr lang="en-US" dirty="0" err="1">
                <a:solidFill>
                  <a:srgbClr val="663300"/>
                </a:solidFill>
              </a:rPr>
              <a:t>js</a:t>
            </a:r>
            <a:r>
              <a:rPr lang="en-US" dirty="0">
                <a:solidFill>
                  <a:srgbClr val="663300"/>
                </a:solidFill>
              </a:rPr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663300"/>
                </a:solidFill>
              </a:rPr>
              <a:t>Задачи</a:t>
            </a:r>
            <a:r>
              <a:rPr lang="en-US" b="1" dirty="0">
                <a:solidFill>
                  <a:srgbClr val="663300"/>
                </a:solidFill>
              </a:rPr>
              <a:t>:</a:t>
            </a:r>
            <a:r>
              <a:rPr lang="ru-RU" dirty="0">
                <a:solidFill>
                  <a:srgbClr val="663300"/>
                </a:solidFill>
              </a:rPr>
              <a:t> </a:t>
            </a:r>
          </a:p>
          <a:p>
            <a:r>
              <a:rPr lang="ru-RU" dirty="0">
                <a:solidFill>
                  <a:srgbClr val="663300"/>
                </a:solidFill>
              </a:rPr>
              <a:t>Создать дизайн </a:t>
            </a:r>
            <a:r>
              <a:rPr lang="en-US" dirty="0">
                <a:solidFill>
                  <a:srgbClr val="663300"/>
                </a:solidFill>
              </a:rPr>
              <a:t>(frontend)</a:t>
            </a:r>
            <a:endParaRPr lang="ru-RU" dirty="0">
              <a:solidFill>
                <a:srgbClr val="663300"/>
              </a:solidFill>
            </a:endParaRPr>
          </a:p>
          <a:p>
            <a:r>
              <a:rPr lang="ru-RU" dirty="0">
                <a:solidFill>
                  <a:srgbClr val="663300"/>
                </a:solidFill>
              </a:rPr>
              <a:t>Создать всю логику и физику (</a:t>
            </a:r>
            <a:r>
              <a:rPr lang="en-US" dirty="0">
                <a:solidFill>
                  <a:srgbClr val="663300"/>
                </a:solidFill>
              </a:rPr>
              <a:t>backend</a:t>
            </a:r>
            <a:r>
              <a:rPr lang="ru-RU" dirty="0">
                <a:solidFill>
                  <a:srgbClr val="6633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83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E5D04-BCEE-B137-5D99-F80350E2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63300"/>
                </a:solidFill>
              </a:rPr>
              <a:t>Некоторые скриншоты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5BC3CB-2F9E-2AFF-5F5E-FA0145721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39" y="2648872"/>
            <a:ext cx="5454445" cy="251743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4164DF-246B-CE89-F06D-36CC2C51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379" y="2648872"/>
            <a:ext cx="6058182" cy="25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84C6C-08AD-A8FD-2368-7C00190E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63300"/>
                </a:solidFill>
              </a:rPr>
              <a:t>Скриншоты с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1E070B-B919-2535-5F21-C1E54FC23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947" y="1874051"/>
            <a:ext cx="10342307" cy="4184374"/>
          </a:xfrm>
        </p:spPr>
      </p:pic>
    </p:spTree>
    <p:extLst>
      <p:ext uri="{BB962C8B-B14F-4D97-AF65-F5344CB8AC3E}">
        <p14:creationId xmlns:p14="http://schemas.microsoft.com/office/powerpoint/2010/main" val="344329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C4C51-BA27-30CB-D934-C750F1A2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63300"/>
                </a:solidFill>
              </a:rPr>
              <a:t>Скриншоты сайта </a:t>
            </a:r>
            <a:r>
              <a:rPr lang="en-US" dirty="0">
                <a:solidFill>
                  <a:srgbClr val="663300"/>
                </a:solidFill>
              </a:rPr>
              <a:t>x</a:t>
            </a:r>
            <a:r>
              <a:rPr lang="ru-RU" dirty="0">
                <a:solidFill>
                  <a:srgbClr val="663300"/>
                </a:solidFill>
              </a:rPr>
              <a:t>2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6B9AC4-3639-8137-C953-A0C58F0B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823" y="1825625"/>
            <a:ext cx="8338353" cy="4351338"/>
          </a:xfrm>
        </p:spPr>
      </p:pic>
    </p:spTree>
    <p:extLst>
      <p:ext uri="{BB962C8B-B14F-4D97-AF65-F5344CB8AC3E}">
        <p14:creationId xmlns:p14="http://schemas.microsoft.com/office/powerpoint/2010/main" val="344504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C13CA-5A0B-758A-0E30-886C73B2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663300"/>
                </a:solidFill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44B582-E79C-BC8A-79B9-443DA1A5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663300"/>
                </a:solidFill>
              </a:rPr>
              <a:t>Мы создали проект при обучение программирования на </a:t>
            </a:r>
            <a:r>
              <a:rPr lang="en-US" dirty="0" err="1">
                <a:solidFill>
                  <a:srgbClr val="663300"/>
                </a:solidFill>
              </a:rPr>
              <a:t>js</a:t>
            </a:r>
            <a:r>
              <a:rPr lang="en-US" dirty="0">
                <a:solidFill>
                  <a:srgbClr val="663300"/>
                </a:solidFill>
              </a:rPr>
              <a:t>. </a:t>
            </a:r>
            <a:r>
              <a:rPr lang="ru-RU" dirty="0">
                <a:solidFill>
                  <a:srgbClr val="663300"/>
                </a:solidFill>
              </a:rPr>
              <a:t>Так же этот проект теперь смогут использовать другие пользователи как шаблон или показатель того, что можно создать.</a:t>
            </a:r>
          </a:p>
        </p:txBody>
      </p:sp>
    </p:spTree>
    <p:extLst>
      <p:ext uri="{BB962C8B-B14F-4D97-AF65-F5344CB8AC3E}">
        <p14:creationId xmlns:p14="http://schemas.microsoft.com/office/powerpoint/2010/main" val="13016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Игра ‘Кликер’</vt:lpstr>
      <vt:lpstr>Актуальность</vt:lpstr>
      <vt:lpstr>Цель и задачи</vt:lpstr>
      <vt:lpstr>Некоторые скриншоты кода</vt:lpstr>
      <vt:lpstr>Скриншоты с сайта</vt:lpstr>
      <vt:lpstr>Скриншоты сайта x2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‘Кликер’</dc:title>
  <dc:creator>Тима Зайцев</dc:creator>
  <cp:lastModifiedBy>user6</cp:lastModifiedBy>
  <cp:revision>6</cp:revision>
  <dcterms:created xsi:type="dcterms:W3CDTF">2023-10-31T02:46:14Z</dcterms:created>
  <dcterms:modified xsi:type="dcterms:W3CDTF">2023-10-31T05:23:40Z</dcterms:modified>
</cp:coreProperties>
</file>