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5E0D9-1B10-DAEB-9E66-D84DE658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41047B-9E4C-0BF1-8DED-334BB41B3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B37C64-2D7D-1DF0-2873-8792566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60FF7-84E0-5B2B-A2A9-21BAB69A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A2D4E-AD69-232F-DC40-6435BC48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1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0CE28-235C-07C5-C180-27984E53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766BCA-7FBB-D8ED-8473-C9F198201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626411-457B-0A79-5E4F-94356DCB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F910EB-31BF-A270-DA91-A0E8756D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1E852-719A-A9D7-3B89-A2F13099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2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4F5750-478E-9387-3849-59D5FCD03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1FE5C3-2FCA-8DF9-38E3-560F3A5BA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6C2C61-874D-A3F3-2E6F-693CD199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8C2825-64C6-66CE-19F1-0150AE5D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E7EDC-DAF5-22FE-4DF9-9749314F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17DB6-BA11-2D75-29A0-198B1AF5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09679-409C-BEF7-D6A1-0B832591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17C79-F042-5FAF-0408-27DED37E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70AD0-B3FA-CC2A-8D99-BFB1B6FB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31DF0-A463-09FE-9010-EE37B1DB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7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24B25-7EE0-EB94-BDB6-53A80A6E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BB5FF2-E700-6195-0F37-36F3159B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C9036-A965-ED1F-9134-492C91EA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3BFED-A344-EB90-0E2F-F7CBBF4A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8F155D-BBB1-65B4-7C8E-5EB2DAD6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91506-023C-527B-1585-DCA0913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12C3C-BB27-CCD4-BE80-E1F31AC41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14B64E-901F-C2F4-061B-E8CAA1FCC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3D2B00-FFF7-ECA8-3C0A-CAE8908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EB2B5D-155A-6066-2DF8-87512737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50F7C1-3969-1F80-89A2-865C058B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0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E2222-F52A-B3E4-5DCB-EF468F00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7822F-2D1A-888C-5A29-B59335C9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931AEC-E431-73BE-93D4-D9830DCD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D60098-F851-6F63-2FBB-8AABB2B48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6DD4A2-D86A-E1E7-6562-0C8FAFD60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1AA367-763F-5C3E-441C-342538FA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798C60-40A0-8AC7-C250-8709BDE2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1F740D-4595-FED7-BDCE-A204391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0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1194E-9ACC-5A5A-2266-33C5BF80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F2A0C7-87E5-70FE-78CC-0248A3BB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56DB56-464D-46C9-E3CA-A2619D2F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D79E53-8FFF-492D-C698-EDCDA5E3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63F97B-1125-8010-B2CE-14FF7D3F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97B308-EEB8-4FF7-49B0-5F5CE64C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C17699-2C5A-EFA5-3FD0-C286E82F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8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31959-4699-9F04-8F3B-748B0F74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B853F-2E10-894C-5A30-8946B6588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5CA72C-8C59-9A3A-3C3D-7BE54E387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32F42C-37D8-A3B4-4185-0DBE3A6B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4BDA09-46FF-8621-C0F6-7F8BEA80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5AAC29-2D51-7C8C-3664-28DD3385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0A653-D8F9-73D7-43CB-CCCE9D72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CEA0AF-1165-2C90-2802-EC6A58620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DB3655-9775-2B28-D6A0-89827FE7C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D4891-89A9-E857-4E74-F6181102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1B61F3-3D69-8270-6D3B-27D6E293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374026-847F-C32D-F408-FDA46561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0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6F50E-BEF6-142B-96D9-A808E8CD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C4F463-628F-DC12-0AA3-78101E3B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48076-DB36-C082-0168-C2C527192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E80C43-AFA4-1525-7A96-878B699E7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105EAA-1FC7-B861-7D32-AE4094818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0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83CAC-6E99-82AD-4D84-E76D37731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 даже запустить не могу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5897E-DFD7-D181-FC63-88449D3A3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Плов </a:t>
            </a:r>
            <a:r>
              <a:rPr lang="ru-RU" dirty="0" err="1"/>
              <a:t>плов</a:t>
            </a:r>
            <a:r>
              <a:rPr lang="ru-RU" dirty="0"/>
              <a:t> </a:t>
            </a:r>
            <a:r>
              <a:rPr lang="ru-RU" dirty="0" err="1"/>
              <a:t>плов</a:t>
            </a:r>
            <a:r>
              <a:rPr lang="ru-RU" dirty="0"/>
              <a:t> Данила плов енот голубь плов </a:t>
            </a:r>
            <a:r>
              <a:rPr lang="ru-RU" dirty="0" err="1"/>
              <a:t>плов</a:t>
            </a:r>
            <a:r>
              <a:rPr lang="ru-RU" dirty="0"/>
              <a:t> </a:t>
            </a:r>
            <a:r>
              <a:rPr lang="ru-RU" dirty="0" err="1"/>
              <a:t>плов</a:t>
            </a:r>
            <a:r>
              <a:rPr lang="ru-RU" dirty="0"/>
              <a:t> </a:t>
            </a:r>
            <a:r>
              <a:rPr lang="ru-RU" dirty="0" err="1"/>
              <a:t>заенотом</a:t>
            </a:r>
            <a:r>
              <a:rPr lang="ru-RU" dirty="0"/>
              <a:t> плов </a:t>
            </a:r>
            <a:r>
              <a:rPr lang="ru-RU" dirty="0" err="1"/>
              <a:t>джанго</a:t>
            </a:r>
            <a:r>
              <a:rPr lang="ru-RU" dirty="0"/>
              <a:t> </a:t>
            </a:r>
            <a:r>
              <a:rPr lang="ru-RU" dirty="0" err="1"/>
              <a:t>джанго</a:t>
            </a:r>
            <a:r>
              <a:rPr lang="ru-RU" dirty="0"/>
              <a:t> </a:t>
            </a:r>
            <a:r>
              <a:rPr lang="ru-RU" dirty="0" err="1"/>
              <a:t>джаго</a:t>
            </a:r>
            <a:r>
              <a:rPr lang="ru-RU" dirty="0"/>
              <a:t> </a:t>
            </a:r>
            <a:r>
              <a:rPr lang="ru-RU" dirty="0" err="1"/>
              <a:t>джаго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904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97CB2-14D5-9C06-8DBA-1800D89F6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AB6ACD-00F9-C7C4-30D5-90CC74435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Нейронки</a:t>
            </a:r>
            <a:r>
              <a:rPr lang="ru-RU" dirty="0"/>
              <a:t> не пишут велосипеды, а мы пишем, и это </a:t>
            </a:r>
            <a:r>
              <a:rPr lang="ru-RU" dirty="0" err="1"/>
              <a:t>хайпово</a:t>
            </a:r>
            <a:r>
              <a:rPr lang="ru-RU" dirty="0"/>
              <a:t>, пусть учатся</a:t>
            </a:r>
          </a:p>
        </p:txBody>
      </p:sp>
    </p:spTree>
    <p:extLst>
      <p:ext uri="{BB962C8B-B14F-4D97-AF65-F5344CB8AC3E}">
        <p14:creationId xmlns:p14="http://schemas.microsoft.com/office/powerpoint/2010/main" val="1089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FE137-3F53-C8D7-A7BC-8191E997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494" y="-986853"/>
            <a:ext cx="9144000" cy="2387600"/>
          </a:xfrm>
        </p:spPr>
        <p:txBody>
          <a:bodyPr/>
          <a:lstStyle/>
          <a:p>
            <a:r>
              <a:rPr lang="ru-RU" dirty="0"/>
              <a:t>НАША ИДЕЯ</a:t>
            </a:r>
          </a:p>
        </p:txBody>
      </p:sp>
      <p:pic>
        <p:nvPicPr>
          <p:cNvPr id="9" name="Рисунок 8" descr="Изображение выглядит как снимок экрана, текст, искус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91FD0F6-C939-9AE9-6131-A4EB35B33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75" y="2193989"/>
            <a:ext cx="3297238" cy="3297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789C7C-F6E9-9C8A-2E39-9CCA17642633}"/>
              </a:ext>
            </a:extLst>
          </p:cNvPr>
          <p:cNvSpPr txBox="1"/>
          <p:nvPr/>
        </p:nvSpPr>
        <p:spPr>
          <a:xfrm>
            <a:off x="4953762" y="5568696"/>
            <a:ext cx="256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https://datanar.ru/sX8Gj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0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11588-9FF1-D299-8872-C9A22AA3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1" y="714621"/>
            <a:ext cx="3445167" cy="3901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Сайттт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магазина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велосипедов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 костылей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ru-RU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естественно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наших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D2B1C-5143-6DB1-BC02-6C495211E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50" y="0"/>
            <a:ext cx="7472781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колесо, Велосипедное колесо, велосипед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A3BDE46-31BF-92F2-7663-AB63607F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4" y="699985"/>
            <a:ext cx="6092726" cy="546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6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4AE40-B768-EE5A-63BE-54AD985B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Почму</a:t>
            </a:r>
            <a:r>
              <a:rPr lang="ru-RU" dirty="0"/>
              <a:t> мы</a:t>
            </a:r>
            <a:r>
              <a:rPr lang="en-US" dirty="0"/>
              <a:t>???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452E5-7D65-AD26-A6DF-2779DC68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Дизай</a:t>
            </a:r>
            <a:endParaRPr lang="ru-RU" dirty="0"/>
          </a:p>
          <a:p>
            <a:r>
              <a:rPr lang="ru-RU" dirty="0"/>
              <a:t>Функционал </a:t>
            </a:r>
          </a:p>
          <a:p>
            <a:r>
              <a:rPr lang="en-US" dirty="0"/>
              <a:t>Qwe</a:t>
            </a:r>
          </a:p>
          <a:p>
            <a:r>
              <a:rPr lang="ru-RU" dirty="0"/>
              <a:t>Еще раз дизайн</a:t>
            </a:r>
          </a:p>
          <a:p>
            <a:r>
              <a:rPr lang="ru-RU" dirty="0"/>
              <a:t>Условия</a:t>
            </a:r>
          </a:p>
          <a:p>
            <a:r>
              <a:rPr lang="ru-RU" dirty="0"/>
              <a:t>Открытость</a:t>
            </a:r>
          </a:p>
          <a:p>
            <a:r>
              <a:rPr lang="ru-RU" dirty="0"/>
              <a:t>Есть чат</a:t>
            </a:r>
          </a:p>
          <a:p>
            <a:r>
              <a:rPr lang="ru-RU" b="1" dirty="0"/>
              <a:t>Хорошее отношение к клиентам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91BFB9-2279-7A21-E457-2E554A9A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741767" y="2920527"/>
            <a:ext cx="313416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392114-764A-6B20-41F5-783EFEBB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EFE8DB-73C7-0A56-30AF-E09A9E6B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8" y="3429001"/>
            <a:ext cx="6784848" cy="100584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E1BF4-9016-D585-93C6-21D94F61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4920" y="1122363"/>
            <a:ext cx="5593080" cy="9624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НАШИ УСЛОВИЯ!!!!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95871-0CBE-7C5E-059B-EB1292001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6824" y="2285302"/>
            <a:ext cx="8118348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Наши велосипеды стоят всего 2.000тг, но с учетом </a:t>
            </a:r>
            <a:r>
              <a:rPr lang="ru-RU" dirty="0" err="1">
                <a:solidFill>
                  <a:schemeClr val="bg1"/>
                </a:solidFill>
              </a:rPr>
              <a:t>коммисии</a:t>
            </a:r>
            <a:r>
              <a:rPr lang="ru-RU" dirty="0">
                <a:solidFill>
                  <a:schemeClr val="bg1"/>
                </a:solidFill>
              </a:rPr>
              <a:t>, надо будет заплатить 80.000р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Костыли чуть побольше, они жестко жмут же, 5000тг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ru-RU" dirty="0" err="1">
                <a:solidFill>
                  <a:schemeClr val="bg1"/>
                </a:solidFill>
              </a:rPr>
              <a:t>коммисией</a:t>
            </a:r>
            <a:r>
              <a:rPr lang="ru-RU" dirty="0">
                <a:solidFill>
                  <a:schemeClr val="bg1"/>
                </a:solidFill>
              </a:rPr>
              <a:t> 850.000р</a:t>
            </a:r>
          </a:p>
        </p:txBody>
      </p:sp>
    </p:spTree>
    <p:extLst>
      <p:ext uri="{BB962C8B-B14F-4D97-AF65-F5344CB8AC3E}">
        <p14:creationId xmlns:p14="http://schemas.microsoft.com/office/powerpoint/2010/main" val="102918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62C59-4E53-DF49-89EA-E07F3B88A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ЗАЧЕМ КОСТЫЛИ</a:t>
            </a:r>
            <a:r>
              <a:rPr lang="en-US" dirty="0"/>
              <a:t>???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D3C8CC-8060-BBC0-9B62-F80403496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Ответ простой, бывает, катание на велосипедах опасно и в страшных ситуациях могут понадобиться костыли, верно ведь?</a:t>
            </a:r>
            <a:endParaRPr lang="ru-RU" sz="1600" dirty="0">
              <a:solidFill>
                <a:srgbClr val="FFFFFF"/>
              </a:solidFill>
              <a:highlight>
                <a:srgbClr val="000000"/>
              </a:highlight>
              <a:latin typeface="Roboto" panose="02000000000000000000" pitchFamily="2" charset="0"/>
            </a:endParaRPr>
          </a:p>
          <a:p>
            <a:pPr rtl="0">
              <a:buNone/>
            </a:pPr>
            <a:r>
              <a:rPr lang="ru-RU" sz="800" b="0" i="0" dirty="0"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Ну а также </a:t>
            </a:r>
            <a:r>
              <a:rPr lang="ru-RU" sz="800" b="0" i="0" dirty="0" err="1"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вставлть</a:t>
            </a:r>
            <a:r>
              <a:rPr lang="ru-RU" sz="800" b="0" i="0" dirty="0">
                <a:effectLst/>
                <a:highlight>
                  <a:srgbClr val="C0C0C0"/>
                </a:highlight>
                <a:latin typeface="Roboto" panose="02000000000000000000" pitchFamily="2" charset="0"/>
              </a:rPr>
              <a:t> в колеса</a:t>
            </a:r>
            <a:endParaRPr lang="en-US" sz="800" b="0" i="0" dirty="0">
              <a:effectLst/>
              <a:highlight>
                <a:srgbClr val="C0C0C0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58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84066-E338-9A6D-D1A3-B6801D12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870" y="2766218"/>
            <a:ext cx="5890260" cy="1325563"/>
          </a:xfrm>
        </p:spPr>
        <p:txBody>
          <a:bodyPr/>
          <a:lstStyle/>
          <a:p>
            <a:pPr algn="ctr"/>
            <a:r>
              <a:rPr lang="ru-RU" b="1" dirty="0"/>
              <a:t>ПЕРЕЙДЕМ К САЙТУ!!!</a:t>
            </a:r>
          </a:p>
        </p:txBody>
      </p:sp>
    </p:spTree>
    <p:extLst>
      <p:ext uri="{BB962C8B-B14F-4D97-AF65-F5344CB8AC3E}">
        <p14:creationId xmlns:p14="http://schemas.microsoft.com/office/powerpoint/2010/main" val="23475271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139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Roboto</vt:lpstr>
      <vt:lpstr>Тема Office</vt:lpstr>
      <vt:lpstr>Я даже запустить не могу</vt:lpstr>
      <vt:lpstr>Актуальность</vt:lpstr>
      <vt:lpstr>НАША ИДЕЯ</vt:lpstr>
      <vt:lpstr>Сайттт магазина велосипедов и костылей  ( естественно наших )</vt:lpstr>
      <vt:lpstr>Почму мы???</vt:lpstr>
      <vt:lpstr>НАШИ УСЛОВИЯ!!!!</vt:lpstr>
      <vt:lpstr>ЗАЧЕМ КОСТЫЛИ???</vt:lpstr>
      <vt:lpstr>ПЕРЕЙДЕМ К САЙТУ!!!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Тюшняков</dc:creator>
  <cp:lastModifiedBy>Никита Тюшняков</cp:lastModifiedBy>
  <cp:revision>4</cp:revision>
  <dcterms:created xsi:type="dcterms:W3CDTF">2025-04-01T11:25:20Z</dcterms:created>
  <dcterms:modified xsi:type="dcterms:W3CDTF">2025-04-01T14:39:52Z</dcterms:modified>
</cp:coreProperties>
</file>