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5E0D9-1B10-DAEB-9E66-D84DE658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1047B-9E4C-0BF1-8DED-334BB41B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37C64-2D7D-1DF0-2873-8792566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60FF7-84E0-5B2B-A2A9-21BAB69A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A2D4E-AD69-232F-DC40-6435BC4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CE28-235C-07C5-C180-27984E53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66BCA-7FBB-D8ED-8473-C9F19820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26411-457B-0A79-5E4F-94356DCB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910EB-31BF-A270-DA91-A0E8756D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1E852-719A-A9D7-3B89-A2F13099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F5750-478E-9387-3849-59D5FCD03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FE5C3-2FCA-8DF9-38E3-560F3A5B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C2C61-874D-A3F3-2E6F-693CD19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C2825-64C6-66CE-19F1-0150AE5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E7EDC-DAF5-22FE-4DF9-9749314F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17DB6-BA11-2D75-29A0-198B1AF5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09679-409C-BEF7-D6A1-0B832591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17C79-F042-5FAF-0408-27DED37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70AD0-B3FA-CC2A-8D99-BFB1B6F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31DF0-A463-09FE-9010-EE37B1D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4B25-7EE0-EB94-BDB6-53A80A6E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B5FF2-E700-6195-0F37-36F3159B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C9036-A965-ED1F-9134-492C91EA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3BFED-A344-EB90-0E2F-F7CBBF4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F155D-BBB1-65B4-7C8E-5EB2DAD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91506-023C-527B-1585-DCA0913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12C3C-BB27-CCD4-BE80-E1F31AC4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4B64E-901F-C2F4-061B-E8CAA1FC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D2B00-FFF7-ECA8-3C0A-CAE8908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B2B5D-155A-6066-2DF8-875127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0F7C1-3969-1F80-89A2-865C058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2222-F52A-B3E4-5DCB-EF468F0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7822F-2D1A-888C-5A29-B59335C9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31AEC-E431-73BE-93D4-D9830DCD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D60098-F851-6F63-2FBB-8AABB2B48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DD4A2-D86A-E1E7-6562-0C8FAFD6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1AA367-763F-5C3E-441C-342538FA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798C60-40A0-8AC7-C250-8709BDE2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1F740D-4595-FED7-BDCE-A204391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194E-9ACC-5A5A-2266-33C5BF8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F2A0C7-87E5-70FE-78CC-0248A3BB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56DB56-464D-46C9-E3CA-A2619D2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79E53-8FFF-492D-C698-EDCDA5E3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63F97B-1125-8010-B2CE-14FF7D3F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7B308-EEB8-4FF7-49B0-5F5CE64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C17699-2C5A-EFA5-3FD0-C286E82F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31959-4699-9F04-8F3B-748B0F74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B853F-2E10-894C-5A30-8946B658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CA72C-8C59-9A3A-3C3D-7BE54E38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2F42C-37D8-A3B4-4185-0DBE3A6B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BDA09-46FF-8621-C0F6-7F8BEA8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AAC29-2D51-7C8C-3664-28DD338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0A653-D8F9-73D7-43CB-CCCE9D72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CEA0AF-1165-2C90-2802-EC6A5862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DB3655-9775-2B28-D6A0-89827FE7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D4891-89A9-E857-4E74-F6181102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B61F3-3D69-8270-6D3B-27D6E29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374026-847F-C32D-F408-FDA4656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6F50E-BEF6-142B-96D9-A808E8C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C4F463-628F-DC12-0AA3-78101E3B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48076-DB36-C082-0168-C2C527192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80C43-AFA4-1525-7A96-878B699E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05EAA-1FC7-B861-7D32-AE409481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83CAC-6E99-82AD-4D84-E76D37731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 даже запустить не могу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5897E-DFD7-D181-FC63-88449D3A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Данила плов енот голубь 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заенотом</a:t>
            </a:r>
            <a:r>
              <a:rPr lang="ru-RU" dirty="0"/>
              <a:t> плов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0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97CB2-14D5-9C06-8DBA-1800D89F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AB6ACD-00F9-C7C4-30D5-90CC7443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Нейронки</a:t>
            </a:r>
            <a:r>
              <a:rPr lang="ru-RU" dirty="0"/>
              <a:t> не пишут велосипеды, а мы пишем, и это </a:t>
            </a:r>
            <a:r>
              <a:rPr lang="ru-RU" dirty="0" err="1"/>
              <a:t>хайпово</a:t>
            </a:r>
            <a:r>
              <a:rPr lang="ru-RU" dirty="0"/>
              <a:t>, пусть учатся</a:t>
            </a:r>
          </a:p>
        </p:txBody>
      </p:sp>
    </p:spTree>
    <p:extLst>
      <p:ext uri="{BB962C8B-B14F-4D97-AF65-F5344CB8AC3E}">
        <p14:creationId xmlns:p14="http://schemas.microsoft.com/office/powerpoint/2010/main" val="1089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1588-9FF1-D299-8872-C9A22AA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ru-RU" sz="2700" dirty="0" err="1"/>
              <a:t>Сайттт</a:t>
            </a:r>
            <a:r>
              <a:rPr lang="ru-RU" sz="2700" dirty="0"/>
              <a:t> магазина велосипедов ( естественно наших )</a:t>
            </a:r>
          </a:p>
        </p:txBody>
      </p:sp>
      <p:pic>
        <p:nvPicPr>
          <p:cNvPr id="5" name="Объект 4" descr="Изображение выглядит как велосипед, снимок экран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AEA8A5-135F-631F-C5BC-92D5F56F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2129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E1BF4-9016-D585-93C6-21D94F61B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НАШИ УЧЛОВИЯ!!!!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95871-0CBE-7C5E-059B-EB1292001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Наши велосипеды стоят всего 2.000тг, но с учетом скидки, надо будет заплатить 80.000р</a:t>
            </a:r>
          </a:p>
        </p:txBody>
      </p:sp>
    </p:spTree>
    <p:extLst>
      <p:ext uri="{BB962C8B-B14F-4D97-AF65-F5344CB8AC3E}">
        <p14:creationId xmlns:p14="http://schemas.microsoft.com/office/powerpoint/2010/main" val="1029188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Я даже запустить не могу</vt:lpstr>
      <vt:lpstr>Актуальность</vt:lpstr>
      <vt:lpstr>Сайттт магазина велосипедов ( естественно наших )</vt:lpstr>
      <vt:lpstr>НАШИ УЧЛОВИЯ!!!!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Тюшняков</dc:creator>
  <cp:lastModifiedBy>Никита Тюшняков</cp:lastModifiedBy>
  <cp:revision>1</cp:revision>
  <dcterms:created xsi:type="dcterms:W3CDTF">2025-04-01T11:25:20Z</dcterms:created>
  <dcterms:modified xsi:type="dcterms:W3CDTF">2025-04-01T11:48:44Z</dcterms:modified>
</cp:coreProperties>
</file>