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2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1ED6-54F9-48AF-9E3E-A7787B74ED9E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E43D-BAFB-4340-9825-FC0618EE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8C3B-F0E8-4896-ABCC-DEDEF2E4C2D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79B-18A7-4915-B50B-259D1732172A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AA4D-3B2B-472D-B424-7226F3B4673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E9C8-863E-4896-B366-E4D8F3F5531A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26E-30FC-4BDD-BC69-D0D7915DDAE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2410-AED3-4A0B-B44D-EB11A499D519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4C14-8A29-4DF2-BF03-B593402895A7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8CD6-9CF2-423D-8ECA-07B7E510C018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E718-AF50-40A0-A1BE-C0377878D51B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5A1-8E61-4DB5-9187-B2F6FF22910B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E043-7599-4058-A97B-A5EE2B75B6C7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70AC-36BF-48DC-B8B2-6D73A0871562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&amp; Networking CE253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017" y="3958046"/>
            <a:ext cx="4075611" cy="1933303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 algn="ctr">
              <a:buNone/>
            </a:pPr>
            <a:r>
              <a:rPr lang="en-US" dirty="0" smtClean="0"/>
              <a:t>Michele Mistry,</a:t>
            </a:r>
          </a:p>
          <a:p>
            <a:pPr marL="0" indent="0" algn="ctr">
              <a:buNone/>
            </a:pPr>
            <a:r>
              <a:rPr lang="en-US" dirty="0" smtClean="0"/>
              <a:t>Assistant Professor,</a:t>
            </a:r>
          </a:p>
          <a:p>
            <a:pPr marL="0" indent="0" algn="ctr">
              <a:buNone/>
            </a:pPr>
            <a:r>
              <a:rPr lang="en-US" dirty="0" smtClean="0"/>
              <a:t>Department of Computer Engineering,</a:t>
            </a:r>
          </a:p>
          <a:p>
            <a:pPr marL="0" indent="0" algn="ctr">
              <a:buNone/>
            </a:pPr>
            <a:r>
              <a:rPr lang="en-US" dirty="0" smtClean="0"/>
              <a:t>DEPSTAR, CHARUSAT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003-45F7-49C0-A6CC-1963079C39A1}" type="datetime1">
              <a:rPr lang="en-US" smtClean="0"/>
              <a:t>8/29/2019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Image result for pst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2342991"/>
            <a:ext cx="45243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5FE-637B-407E-BD6A-85062B7CDBA7}" type="datetime1">
              <a:rPr lang="en-US" smtClean="0"/>
              <a:t>8/29/2019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PSTN </a:t>
            </a:r>
            <a:r>
              <a:rPr lang="en-US" b="1" dirty="0"/>
              <a:t>structure</a:t>
            </a:r>
          </a:p>
          <a:p>
            <a:pPr lvl="1"/>
            <a:r>
              <a:rPr lang="en-US" dirty="0"/>
              <a:t>The traditional PSTN has a hierarchical architecture and a star structure.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subscriber lines are connected to a local exchange, which communicates with trunk exchanges as well as main and central </a:t>
            </a:r>
            <a:r>
              <a:rPr lang="en-US" dirty="0" smtClean="0"/>
              <a:t>exchanges.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lines within a local exchange typically have the same area code.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user who wants to call a number outside the local exchange has to add an area code.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make an international call, a user has to dial the country code.</a:t>
            </a:r>
          </a:p>
          <a:p>
            <a:pPr fontAlgn="base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C4D0-72C5-4DA1-8F9C-A19FC7E60F37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PSTN lets users make landline telephone calls to one another.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PSTN is made up of switches at centralized points on a network that function as nodes to enable communication between two points on the network. A call is placed after being routed through multiple switches. Voice signals can then travel over the connected phone 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6D9D-26B8-4912-9009-720551F5CBAD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Equipment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which terminates flow of information in any communication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or near customer premises.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urchased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owned by customers utilizing service.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Computers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laptops, routers, bridges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3896-C188-4983-B034-ED41AFF64796}" type="datetime1">
              <a:rPr lang="en-US" smtClean="0"/>
              <a:t>8/29/2019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1986475"/>
            <a:ext cx="4877481" cy="4029637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Equipment (DTE 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AD0E-239F-44A0-8DF0-0C3286126287}" type="datetime1">
              <a:rPr lang="en-US" smtClean="0"/>
              <a:t>8/29/2019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Terminating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which transport information over communication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DTE and communication medium (i.e. fiber cable, twisted pair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takes care providing functions such as coding, clocking etc. for the information to be transmitted and received.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"Data Carrier Equipment"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Modem, Switch etc.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57D2-3C3B-40E8-A489-CBAD8142F36B}" type="datetime1">
              <a:rPr lang="en-US" smtClean="0"/>
              <a:t>8/29/2019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dirty="0" smtClean="0"/>
              <a:t>The protocol stack between DTE and DCE consists of two layers viz. PHYSICAL LAYER and Data Link Layer (or MAC layer). </a:t>
            </a:r>
            <a:endParaRPr lang="en-US" dirty="0" smtClean="0"/>
          </a:p>
          <a:p>
            <a:pPr fontAlgn="base"/>
            <a:r>
              <a:rPr lang="en-US" dirty="0" smtClean="0"/>
              <a:t>Physical </a:t>
            </a:r>
            <a:r>
              <a:rPr lang="en-US" dirty="0" smtClean="0"/>
              <a:t>Layer specifies electrical, mechanical, functional and procedural </a:t>
            </a:r>
            <a:r>
              <a:rPr lang="en-US" dirty="0" smtClean="0"/>
              <a:t>specifications.</a:t>
            </a:r>
          </a:p>
          <a:p>
            <a:pPr fontAlgn="base"/>
            <a:r>
              <a:rPr lang="en-US" dirty="0" smtClean="0"/>
              <a:t>Data </a:t>
            </a:r>
            <a:r>
              <a:rPr lang="en-US" dirty="0" smtClean="0"/>
              <a:t>Link layer takes care of error detection and flow control between DTE and </a:t>
            </a:r>
            <a:r>
              <a:rPr lang="en-US" dirty="0" smtClean="0"/>
              <a:t>DCE.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Terminating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4A27-AFAB-4EA3-8410-ED01C31A3EEE}" type="datetime1">
              <a:rPr lang="en-US" smtClean="0"/>
              <a:t>8/29/2019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Modem is short for "Modulator / Demodulator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 hardware component that allows a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device, such as a router or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to the Internet.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"modulates" an analog signal from a telephone or cable wire to a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computer can recognize.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converts outgoing digital data from a computer or other device to an analog signal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703-D77B-401E-9099-39BB8D0E690E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 Modems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cable modem is a device that enables you to hook up your PC to a local cable TV line and receive data at about 1.5 Mbps.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far exceeds that of the prevalent 28.8 and 56 Kbps telephone modems and the up to 128 Kbps of Integrated Services Digital Network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ISDN)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about the data rate available to subscribers of Digital Subscriber Line (DSL) telephone service.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C17-1107-42D4-87F2-F2C6942BF96A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 Modems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cable modem can be added to or integrated with a set-top box that provides your TV set with channels for Internet access.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most cases, cable modems are furnished as part of the cable access service and are not purchased directly and installed by the subscriber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modem has two connections: one to the cable wall outlet and the other to a PC or to a set-top box for a TV 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than a telephone modem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 external device or it can be integrated within a computer or set-top box.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512E-921D-492A-85A4-DBAF8EAAC848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PSTN (public switched telephone network) is the world’s collection of interconnected voice-oriented public telephone networks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circuit-switched telephone network.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PTSN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all the switched telephone networks around the world that are operated by local, national or international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carriers.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provide the infrastructure and the services for public telecommunication.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86C-2E73-437A-9686-1FFAD56CD188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Data Communication &amp; Networking CE253</vt:lpstr>
      <vt:lpstr>Data Terminal Equipment (DTE ) </vt:lpstr>
      <vt:lpstr>PowerPoint Presentation</vt:lpstr>
      <vt:lpstr>Data Circuit Terminating Equipment (DCE) </vt:lpstr>
      <vt:lpstr>Data Circuit Terminating Equipment (DCE) </vt:lpstr>
      <vt:lpstr>Modems </vt:lpstr>
      <vt:lpstr>Cable Modems </vt:lpstr>
      <vt:lpstr>Cable Modems </vt:lpstr>
      <vt:lpstr> PSTN</vt:lpstr>
      <vt:lpstr> PSTN</vt:lpstr>
      <vt:lpstr> PSTN</vt:lpstr>
      <vt:lpstr> PSTN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DTE Data Terminal Equipment</dc:title>
  <dc:creator>resources</dc:creator>
  <cp:lastModifiedBy>resources</cp:lastModifiedBy>
  <cp:revision>9</cp:revision>
  <dcterms:created xsi:type="dcterms:W3CDTF">2019-08-28T10:31:15Z</dcterms:created>
  <dcterms:modified xsi:type="dcterms:W3CDTF">2019-08-29T04:03:59Z</dcterms:modified>
</cp:coreProperties>
</file>