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2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3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8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E534-5BD0-4FBB-962C-6AD442083411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E7BE-F1C2-43D4-8D61-BDFC4B3D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71" y="282632"/>
            <a:ext cx="347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CONTENT</a:t>
            </a:r>
            <a:endParaRPr lang="ko-KR" altLang="en-US" sz="4400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271" y="164227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1. Research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638" y="164227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2. Subject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6005" y="164227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3.Plan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027" y="435499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4.  Code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8394" y="4354998"/>
            <a:ext cx="285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schemeClr val="bg1"/>
                </a:solidFill>
                <a:latin typeface="세종병원체 Bold" pitchFamily="50" charset="-127"/>
                <a:ea typeface="세종병원체 Bold" pitchFamily="50" charset="-127"/>
              </a:rPr>
              <a:t>5.Review</a:t>
            </a:r>
            <a:endParaRPr lang="ko-KR" altLang="en-US" sz="2000" u="sng" dirty="0">
              <a:solidFill>
                <a:schemeClr val="bg1"/>
              </a:solidFill>
              <a:latin typeface="세종병원체 Bold" pitchFamily="50" charset="-127"/>
              <a:ea typeface="세종병원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492" y="2712154"/>
            <a:ext cx="4547062" cy="714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세종병원체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6</cp:revision>
  <dcterms:created xsi:type="dcterms:W3CDTF">2024-02-19T23:54:32Z</dcterms:created>
  <dcterms:modified xsi:type="dcterms:W3CDTF">2024-02-20T08:05:05Z</dcterms:modified>
</cp:coreProperties>
</file>