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CF3"/>
    <a:srgbClr val="626266"/>
    <a:srgbClr val="043A7F"/>
    <a:srgbClr val="D71531"/>
    <a:srgbClr val="013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3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5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3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1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8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64FED-576A-4F67-945F-4CE49509589E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1FF8-BEF0-468A-87A3-7BCFDCA8B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5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0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02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424" y="319278"/>
            <a:ext cx="659136" cy="70307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Persona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Logo&amp; Color&amp; Font</a:t>
            </a:r>
            <a:endParaRPr lang="ko-KR" altLang="en-US" sz="2400" dirty="0">
              <a:solidFill>
                <a:srgbClr val="626266"/>
              </a:solidFill>
              <a:latin typeface="SUIT ExtraBold" pitchFamily="50" charset="-127"/>
              <a:ea typeface="SUIT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61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02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74" y="1978634"/>
            <a:ext cx="2219325" cy="695325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611187" y="1431877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11187" y="924138"/>
            <a:ext cx="12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Logo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5003" y="1927976"/>
            <a:ext cx="348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북코아</a:t>
            </a:r>
            <a:r>
              <a:rPr lang="ko-KR" altLang="en-US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 브랜드의 원본 로고 사용</a:t>
            </a:r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.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611187" y="3688693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11187" y="3180954"/>
            <a:ext cx="12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Color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87" y="3996819"/>
            <a:ext cx="1985253" cy="899684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6498573" y="4363706"/>
            <a:ext cx="274320" cy="274320"/>
          </a:xfrm>
          <a:prstGeom prst="ellipse">
            <a:avLst/>
          </a:prstGeom>
          <a:solidFill>
            <a:srgbClr val="1F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709760" y="4360413"/>
            <a:ext cx="274320" cy="274320"/>
          </a:xfrm>
          <a:prstGeom prst="ellipse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43249" y="4339541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#237AF6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08614" y="4346977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#003c85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6450676" y="4195689"/>
            <a:ext cx="4713316" cy="0"/>
          </a:xfrm>
          <a:prstGeom prst="line">
            <a:avLst/>
          </a:prstGeom>
          <a:ln>
            <a:solidFill>
              <a:srgbClr val="1F7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98573" y="3859836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테마 색상</a:t>
            </a:r>
            <a:endParaRPr lang="en-US" altLang="ko-KR" sz="1400" dirty="0" smtClean="0">
              <a:solidFill>
                <a:srgbClr val="1F7CF3"/>
              </a:solidFill>
              <a:latin typeface="SUIT Light" pitchFamily="50" charset="-127"/>
              <a:ea typeface="SUIT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498573" y="5441377"/>
            <a:ext cx="274320" cy="274320"/>
          </a:xfrm>
          <a:prstGeom prst="ellipse">
            <a:avLst/>
          </a:prstGeom>
          <a:solidFill>
            <a:srgbClr val="D71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709760" y="5438084"/>
            <a:ext cx="274320" cy="274320"/>
          </a:xfrm>
          <a:prstGeom prst="ellipse">
            <a:avLst/>
          </a:prstGeom>
          <a:solidFill>
            <a:srgbClr val="626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893125" y="5417212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#db1037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82348" y="5424648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#616161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6450676" y="5273360"/>
            <a:ext cx="4713316" cy="0"/>
          </a:xfrm>
          <a:prstGeom prst="line">
            <a:avLst/>
          </a:prstGeom>
          <a:ln>
            <a:solidFill>
              <a:srgbClr val="1F7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98573" y="4937507"/>
            <a:ext cx="141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구분</a:t>
            </a:r>
            <a:r>
              <a:rPr lang="ko-KR" altLang="en-US" sz="140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용</a:t>
            </a:r>
            <a:r>
              <a:rPr lang="ko-KR" altLang="en-US" sz="1400" dirty="0" smtClean="0">
                <a:solidFill>
                  <a:srgbClr val="1F7CF3"/>
                </a:solidFill>
                <a:latin typeface="SUIT Light" pitchFamily="50" charset="-127"/>
                <a:ea typeface="SUIT Light" pitchFamily="50" charset="-127"/>
              </a:rPr>
              <a:t> 색상</a:t>
            </a:r>
            <a:endParaRPr lang="en-US" altLang="ko-KR" sz="1400" dirty="0" smtClean="0">
              <a:solidFill>
                <a:srgbClr val="1F7CF3"/>
              </a:solidFill>
              <a:latin typeface="SUIT Light" pitchFamily="50" charset="-127"/>
              <a:ea typeface="SUIT Light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498573" y="5923568"/>
            <a:ext cx="274320" cy="27432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893125" y="5899403"/>
            <a:ext cx="101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#</a:t>
            </a:r>
            <a:r>
              <a:rPr lang="en-US" altLang="ko-KR" sz="1400" dirty="0" err="1" smtClean="0">
                <a:solidFill>
                  <a:srgbClr val="626266"/>
                </a:solidFill>
                <a:latin typeface="SUIT SemiBold" pitchFamily="50" charset="-127"/>
                <a:ea typeface="SUIT SemiBold" pitchFamily="50" charset="-127"/>
              </a:rPr>
              <a:t>ffffff</a:t>
            </a:r>
            <a:endParaRPr lang="en-US" altLang="ko-KR" sz="1400" dirty="0" smtClean="0">
              <a:solidFill>
                <a:srgbClr val="626266"/>
              </a:solidFill>
              <a:latin typeface="SUIT SemiBold" pitchFamily="50" charset="-127"/>
              <a:ea typeface="SUIT SemiBold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424" y="319278"/>
            <a:ext cx="659136" cy="70307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Persona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Logo&amp; Color&amp; Font</a:t>
            </a:r>
            <a:endParaRPr lang="ko-KR" altLang="en-US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11187" y="1431877"/>
            <a:ext cx="7951817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66809" y="2351315"/>
            <a:ext cx="286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layfair Display ExtraBold" pitchFamily="2" charset="0"/>
              </a:rPr>
              <a:t>Google font “</a:t>
            </a:r>
            <a:r>
              <a:rPr lang="en-US" altLang="ko-KR" sz="1400" dirty="0" err="1" smtClean="0">
                <a:latin typeface="Playfair Display ExtraBold" pitchFamily="2" charset="0"/>
              </a:rPr>
              <a:t>Playfair</a:t>
            </a:r>
            <a:r>
              <a:rPr lang="en-US" altLang="ko-KR" sz="1400" dirty="0" smtClean="0">
                <a:latin typeface="Playfair Display ExtraBold" pitchFamily="2" charset="0"/>
              </a:rPr>
              <a:t> display”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주요 타이틀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영문체</a:t>
            </a:r>
            <a:r>
              <a:rPr lang="ko-KR" altLang="en-US" sz="1400" dirty="0" smtClean="0"/>
              <a:t> 용도로 사용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866809" y="4060667"/>
            <a:ext cx="329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 smtClean="0">
                <a:latin typeface="SUIT ExtraBold" pitchFamily="50" charset="-127"/>
                <a:ea typeface="SUIT ExtraBold" pitchFamily="50" charset="-127"/>
              </a:rPr>
              <a:t>눈누</a:t>
            </a:r>
            <a:r>
              <a:rPr lang="ko-KR" altLang="en-US" dirty="0" smtClean="0">
                <a:latin typeface="SUIT ExtraBold" pitchFamily="50" charset="-127"/>
                <a:ea typeface="SUIT ExtraBold" pitchFamily="50" charset="-127"/>
              </a:rPr>
              <a:t> 폰트 </a:t>
            </a:r>
            <a:r>
              <a:rPr lang="en-US" altLang="ko-KR" dirty="0" smtClean="0">
                <a:latin typeface="SUIT ExtraBold" pitchFamily="50" charset="-127"/>
                <a:ea typeface="SUIT ExtraBold" pitchFamily="50" charset="-127"/>
              </a:rPr>
              <a:t>“SUIT-regular”</a:t>
            </a:r>
          </a:p>
          <a:p>
            <a:pPr fontAlgn="base"/>
            <a:endParaRPr lang="en-US" altLang="ko-KR" dirty="0">
              <a:latin typeface="SUIT ExtraBold" pitchFamily="50" charset="-127"/>
              <a:ea typeface="SUIT ExtraBold" pitchFamily="50" charset="-127"/>
            </a:endParaRPr>
          </a:p>
          <a:p>
            <a:pPr fontAlgn="base"/>
            <a:r>
              <a:rPr lang="ko-KR" altLang="en-US" dirty="0" smtClean="0">
                <a:latin typeface="SUIT Light" pitchFamily="50" charset="-127"/>
                <a:ea typeface="SUIT Light" pitchFamily="50" charset="-127"/>
              </a:rPr>
              <a:t>주요 텍스트 페이지로 사용</a:t>
            </a:r>
            <a:r>
              <a:rPr lang="en-US" altLang="ko-KR" dirty="0" smtClean="0">
                <a:latin typeface="SUIT Light" pitchFamily="50" charset="-127"/>
                <a:ea typeface="SUIT Light" pitchFamily="50" charset="-127"/>
              </a:rPr>
              <a:t>.</a:t>
            </a:r>
            <a:endParaRPr lang="en-US" altLang="ko-KR" dirty="0">
              <a:latin typeface="SUIT Light" pitchFamily="50" charset="-127"/>
              <a:ea typeface="SUIT Light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52" y="3763695"/>
            <a:ext cx="2642755" cy="16581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52" y="2239858"/>
            <a:ext cx="2642755" cy="10891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02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1187" y="924138"/>
            <a:ext cx="124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Font</a:t>
            </a:r>
            <a:endParaRPr lang="en-US" altLang="ko-KR" sz="2000" dirty="0" smtClean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424" y="319278"/>
            <a:ext cx="659136" cy="70307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5227" y="2317787"/>
            <a:ext cx="178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626266"/>
                </a:solidFill>
                <a:latin typeface="SUIT ExtraBold" pitchFamily="50" charset="-127"/>
                <a:ea typeface="SUIT ExtraBold" pitchFamily="50" charset="-127"/>
              </a:rPr>
              <a:t>Persona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Logo&amp; Color&amp; Font</a:t>
            </a:r>
            <a:endParaRPr lang="ko-KR" altLang="en-US" sz="2400" dirty="0">
              <a:solidFill>
                <a:srgbClr val="1F7CF3"/>
              </a:solidFill>
              <a:latin typeface="SUIT ExtraBold" pitchFamily="50" charset="-127"/>
              <a:ea typeface="SUIT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9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623455" y="6445135"/>
            <a:ext cx="10939549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0101" y="924138"/>
            <a:ext cx="8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43A7F"/>
                </a:solidFill>
                <a:latin typeface="SUIT ExtraBold" pitchFamily="50" charset="-127"/>
                <a:ea typeface="SUIT ExtraBold" pitchFamily="50" charset="-127"/>
              </a:rPr>
              <a:t>03</a:t>
            </a:r>
            <a:endParaRPr lang="ko-KR" altLang="en-US" sz="4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174" y="1793847"/>
            <a:ext cx="1147157" cy="45719"/>
          </a:xfrm>
          <a:prstGeom prst="rect">
            <a:avLst/>
          </a:prstGeom>
          <a:solidFill>
            <a:srgbClr val="043A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3455" y="498763"/>
            <a:ext cx="9935688" cy="0"/>
          </a:xfrm>
          <a:prstGeom prst="straightConnector1">
            <a:avLst/>
          </a:prstGeom>
          <a:ln>
            <a:solidFill>
              <a:srgbClr val="1F7CF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7" y="2317787"/>
            <a:ext cx="208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srgbClr val="1F7CF3"/>
                </a:solidFill>
                <a:latin typeface="SUIT ExtraBold" pitchFamily="50" charset="-127"/>
                <a:ea typeface="SUIT ExtraBold" pitchFamily="50" charset="-127"/>
              </a:rPr>
              <a:t>Prototype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 smtClean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rgbClr val="043A7F"/>
              </a:solidFill>
              <a:latin typeface="SUIT ExtraBold" pitchFamily="50" charset="-127"/>
              <a:ea typeface="SUIT Extra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187018" y="766770"/>
            <a:ext cx="1852409" cy="5318025"/>
            <a:chOff x="7375361" y="400901"/>
            <a:chExt cx="2249179" cy="64570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931" y="400901"/>
              <a:ext cx="2224728" cy="12852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070" y="539218"/>
              <a:ext cx="2238470" cy="98857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070" y="1523149"/>
              <a:ext cx="2238470" cy="99513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931" y="2504775"/>
              <a:ext cx="2224728" cy="99345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932" y="3497571"/>
              <a:ext cx="2224727" cy="93777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361" y="4419109"/>
              <a:ext cx="2224728" cy="995519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361" y="5370748"/>
              <a:ext cx="2226513" cy="89294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5363" y="6261499"/>
              <a:ext cx="2225769" cy="596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249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69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SUIT ExtraBold</vt:lpstr>
      <vt:lpstr>SUIT Light</vt:lpstr>
      <vt:lpstr>SUIT SemiBold</vt:lpstr>
      <vt:lpstr>맑은 고딕</vt:lpstr>
      <vt:lpstr>Arial</vt:lpstr>
      <vt:lpstr>Playfair Display ExtraBold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13</cp:revision>
  <dcterms:created xsi:type="dcterms:W3CDTF">2024-03-27T07:16:59Z</dcterms:created>
  <dcterms:modified xsi:type="dcterms:W3CDTF">2024-03-27T08:39:28Z</dcterms:modified>
</cp:coreProperties>
</file>