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FEDE45"/>
    <a:srgbClr val="1C8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E235-2429-4EB8-9DD2-1012098948C3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45F1-4425-46EE-870D-45B12219F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01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E235-2429-4EB8-9DD2-1012098948C3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45F1-4425-46EE-870D-45B12219F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45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E235-2429-4EB8-9DD2-1012098948C3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45F1-4425-46EE-870D-45B12219F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07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E235-2429-4EB8-9DD2-1012098948C3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45F1-4425-46EE-870D-45B12219F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84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E235-2429-4EB8-9DD2-1012098948C3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45F1-4425-46EE-870D-45B12219F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20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E235-2429-4EB8-9DD2-1012098948C3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45F1-4425-46EE-870D-45B12219F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5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E235-2429-4EB8-9DD2-1012098948C3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45F1-4425-46EE-870D-45B12219F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06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E235-2429-4EB8-9DD2-1012098948C3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45F1-4425-46EE-870D-45B12219F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41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E235-2429-4EB8-9DD2-1012098948C3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45F1-4425-46EE-870D-45B12219F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37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E235-2429-4EB8-9DD2-1012098948C3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45F1-4425-46EE-870D-45B12219F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6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E235-2429-4EB8-9DD2-1012098948C3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45F1-4425-46EE-870D-45B12219F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4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4E235-2429-4EB8-9DD2-1012098948C3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A45F1-4425-46EE-870D-45B12219F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54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스타워드 배경화면 모음, 듀얼모니터 배경화면 설정방법까지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0" y="0"/>
            <a:ext cx="4445540" cy="6858000"/>
            <a:chOff x="0" y="0"/>
            <a:chExt cx="4250988" cy="6858000"/>
          </a:xfrm>
          <a:solidFill>
            <a:srgbClr val="1C8AD9"/>
          </a:solidFill>
        </p:grpSpPr>
        <p:sp>
          <p:nvSpPr>
            <p:cNvPr id="7" name="평행 사변형 6"/>
            <p:cNvSpPr/>
            <p:nvPr/>
          </p:nvSpPr>
          <p:spPr>
            <a:xfrm>
              <a:off x="1789890" y="0"/>
              <a:ext cx="2461098" cy="6858000"/>
            </a:xfrm>
            <a:prstGeom prst="parallelogram">
              <a:avLst>
                <a:gd name="adj" fmla="val 424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C8AD9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0" y="0"/>
              <a:ext cx="2879387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C8AD9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9325" y="1517515"/>
            <a:ext cx="3309028" cy="2180052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solidFill>
                  <a:schemeClr val="bg1"/>
                </a:solidFill>
                <a:latin typeface="Star Wars" pitchFamily="2" charset="0"/>
              </a:rPr>
              <a:t>Project </a:t>
            </a:r>
            <a:br>
              <a:rPr lang="en-US" altLang="ko-KR" sz="2800" dirty="0" smtClean="0">
                <a:solidFill>
                  <a:schemeClr val="bg1"/>
                </a:solidFill>
                <a:latin typeface="Star Wars" pitchFamily="2" charset="0"/>
              </a:rPr>
            </a:br>
            <a:r>
              <a:rPr lang="en-US" altLang="ko-KR" sz="2800" dirty="0" smtClean="0">
                <a:solidFill>
                  <a:schemeClr val="bg1"/>
                </a:solidFill>
                <a:latin typeface="Star Wars" pitchFamily="2" charset="0"/>
              </a:rPr>
              <a:t>Portfolio</a:t>
            </a:r>
            <a:br>
              <a:rPr lang="en-US" altLang="ko-KR" sz="2800" dirty="0" smtClean="0">
                <a:solidFill>
                  <a:schemeClr val="bg1"/>
                </a:solidFill>
                <a:latin typeface="Star Wars" pitchFamily="2" charset="0"/>
              </a:rPr>
            </a:br>
            <a:r>
              <a:rPr lang="en-US" altLang="ko-KR" sz="2800" dirty="0" smtClean="0">
                <a:solidFill>
                  <a:schemeClr val="bg1"/>
                </a:solidFill>
                <a:latin typeface="Star Wars" pitchFamily="2" charset="0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Star Wars" pitchFamily="2" charset="0"/>
              </a:rPr>
            </a:br>
            <a:r>
              <a:rPr lang="en-US" altLang="ko-KR" sz="2800" dirty="0" smtClean="0">
                <a:solidFill>
                  <a:srgbClr val="FEDE45"/>
                </a:solidFill>
                <a:latin typeface="Star Wars" pitchFamily="2" charset="0"/>
              </a:rPr>
              <a:t>Star wars </a:t>
            </a:r>
            <a:br>
              <a:rPr lang="en-US" altLang="ko-KR" sz="2800" dirty="0" smtClean="0">
                <a:solidFill>
                  <a:srgbClr val="FEDE45"/>
                </a:solidFill>
                <a:latin typeface="Star Wars" pitchFamily="2" charset="0"/>
              </a:rPr>
            </a:br>
            <a:r>
              <a:rPr lang="en-US" altLang="ko-KR" sz="2800" dirty="0" smtClean="0">
                <a:solidFill>
                  <a:srgbClr val="FEDE45"/>
                </a:solidFill>
                <a:latin typeface="Star Wars" pitchFamily="2" charset="0"/>
              </a:rPr>
              <a:t>Figure Shop</a:t>
            </a:r>
            <a:endParaRPr lang="ko-KR" altLang="en-US" sz="2800" dirty="0">
              <a:solidFill>
                <a:srgbClr val="FEDE45"/>
              </a:solidFill>
              <a:latin typeface="Star Wars" pitchFamily="2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9325" y="5933872"/>
            <a:ext cx="2463402" cy="762787"/>
          </a:xfrm>
        </p:spPr>
        <p:txBody>
          <a:bodyPr>
            <a:normAutofit/>
          </a:bodyPr>
          <a:lstStyle/>
          <a:p>
            <a:pPr algn="l"/>
            <a:r>
              <a:rPr lang="ko-KR" altLang="en-US" sz="1400" dirty="0" smtClean="0">
                <a:solidFill>
                  <a:schemeClr val="bg1"/>
                </a:solidFill>
              </a:rPr>
              <a:t>서영석</a:t>
            </a:r>
            <a:r>
              <a:rPr lang="en-US" altLang="ko-KR" sz="1400" dirty="0" smtClean="0">
                <a:solidFill>
                  <a:schemeClr val="bg1"/>
                </a:solidFill>
              </a:rPr>
              <a:t>(Young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suk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Seo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US" altLang="ko-KR" sz="1400" dirty="0" smtClean="0">
                <a:solidFill>
                  <a:schemeClr val="bg1"/>
                </a:solidFill>
              </a:rPr>
              <a:t>2024.04.01~2024.04.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0" y="87549"/>
            <a:ext cx="1271483" cy="127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8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98590"/>
            <a:ext cx="3218234" cy="704917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rgbClr val="FEDE45"/>
                </a:solidFill>
                <a:latin typeface="Star Wars" pitchFamily="2" charset="0"/>
              </a:rPr>
              <a:t>Content</a:t>
            </a:r>
            <a:endParaRPr lang="ko-KR" altLang="en-US" sz="3200" dirty="0">
              <a:solidFill>
                <a:srgbClr val="FEDE45"/>
              </a:solidFill>
              <a:latin typeface="Star Wars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4588" y="1896895"/>
            <a:ext cx="2061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Research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Research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65676" y="1896895"/>
            <a:ext cx="2061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Subject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bg1"/>
                </a:solidFill>
              </a:rPr>
              <a:t>Logo,Color</a:t>
            </a:r>
            <a:r>
              <a:rPr lang="en-US" altLang="ko-KR" dirty="0" smtClean="0">
                <a:solidFill>
                  <a:schemeClr val="bg1"/>
                </a:solidFill>
              </a:rPr>
              <a:t>, Font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Persona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36764" y="1896895"/>
            <a:ext cx="2061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Prototype</a:t>
            </a: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51761" y="4345023"/>
            <a:ext cx="2061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Code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Code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2849" y="4345023"/>
            <a:ext cx="2061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Review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review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7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98590"/>
            <a:ext cx="3218234" cy="704917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rgbClr val="FEDE45"/>
                </a:solidFill>
                <a:latin typeface="Star Wars" pitchFamily="2" charset="0"/>
              </a:rPr>
              <a:t>Content</a:t>
            </a:r>
            <a:endParaRPr lang="ko-KR" altLang="en-US" sz="3200" dirty="0">
              <a:solidFill>
                <a:srgbClr val="FEDE45"/>
              </a:solidFill>
              <a:latin typeface="Star Wars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4588" y="1896895"/>
            <a:ext cx="2061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Research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Research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93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29</Words>
  <Application>Microsoft Office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Star Wars</vt:lpstr>
      <vt:lpstr>Office 테마</vt:lpstr>
      <vt:lpstr>Project  Portfolio  Star wars  Figure Shop</vt:lpstr>
      <vt:lpstr>Content</vt:lpstr>
      <vt:lpstr>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YONSAI</dc:creator>
  <cp:lastModifiedBy>YONSAI</cp:lastModifiedBy>
  <cp:revision>7</cp:revision>
  <dcterms:created xsi:type="dcterms:W3CDTF">2024-04-16T05:08:20Z</dcterms:created>
  <dcterms:modified xsi:type="dcterms:W3CDTF">2024-04-16T08:38:03Z</dcterms:modified>
</cp:coreProperties>
</file>