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rchivo Narr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chivoNarrow-bold.fntdata"/><Relationship Id="rId10" Type="http://schemas.openxmlformats.org/officeDocument/2006/relationships/font" Target="fonts/ArchivoNarrow-regular.fntdata"/><Relationship Id="rId13" Type="http://schemas.openxmlformats.org/officeDocument/2006/relationships/font" Target="fonts/ArchivoNarrow-boldItalic.fntdata"/><Relationship Id="rId12" Type="http://schemas.openxmlformats.org/officeDocument/2006/relationships/font" Target="fonts/Archivo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42b65b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42b65b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42b65b8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642b65b8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42b65b8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42b65b8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415098"/>
            <a:ext cx="8520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50475"/>
            <a:ext cx="9143982" cy="106520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06520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4439925"/>
            <a:ext cx="9155100" cy="7035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4439925"/>
            <a:ext cx="35721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4439925"/>
            <a:ext cx="2030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4439925"/>
            <a:ext cx="2984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174125"/>
            <a:ext cx="2073506" cy="75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186070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b="1" sz="2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ctrTitle"/>
          </p:nvPr>
        </p:nvSpPr>
        <p:spPr>
          <a:xfrm>
            <a:off x="311700" y="1415098"/>
            <a:ext cx="8520600" cy="13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Security</a:t>
            </a:r>
            <a:endParaRPr/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Presentation (Research)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doing right now?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 have collected dataset with have category, type of attack.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Pre-processing is done on this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Comparing and learning different iot security algorithm.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After </a:t>
            </a:r>
            <a:r>
              <a:rPr lang="en"/>
              <a:t>comparison</a:t>
            </a:r>
            <a:r>
              <a:rPr lang="en"/>
              <a:t> give the final research work in the form of which algorithm is better among all and for what reasons.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What’s the reason of increasing attacks day by day.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90250" y="450150"/>
            <a:ext cx="833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