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95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986D3F-FB1B-4630-BA75-562F269394C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1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3965"/>
            <a:ext cx="8825658" cy="665018"/>
          </a:xfrm>
        </p:spPr>
        <p:txBody>
          <a:bodyPr/>
          <a:lstStyle/>
          <a:p>
            <a:pPr algn="ctr"/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56144"/>
            <a:ext cx="8825658" cy="438265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My name is Naishedh </a:t>
            </a:r>
            <a:r>
              <a:rPr lang="en-US" sz="2800" dirty="0" err="1" smtClean="0">
                <a:solidFill>
                  <a:schemeClr val="tx1"/>
                </a:solidFill>
              </a:rPr>
              <a:t>damor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 am from </a:t>
            </a:r>
            <a:r>
              <a:rPr lang="en-US" sz="2800" dirty="0" err="1" smtClean="0">
                <a:solidFill>
                  <a:schemeClr val="tx1"/>
                </a:solidFill>
              </a:rPr>
              <a:t>santrampur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 have completed my </a:t>
            </a:r>
            <a:r>
              <a:rPr lang="en-US" sz="2800" dirty="0" err="1" smtClean="0">
                <a:solidFill>
                  <a:schemeClr val="tx1"/>
                </a:solidFill>
              </a:rPr>
              <a:t>bechlor</a:t>
            </a:r>
            <a:r>
              <a:rPr lang="en-US" sz="2800" dirty="0" smtClean="0">
                <a:solidFill>
                  <a:schemeClr val="tx1"/>
                </a:solidFill>
              </a:rPr>
              <a:t> degree from Dr. BABA SAHEB AMBEDAKAR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 HAVE DONE MY HSC,SSC FROM GUJARAT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 AM PURSUING FRONT END COURSE FROM TOPS TECHNOLOGIES</a:t>
            </a:r>
          </a:p>
        </p:txBody>
      </p:sp>
    </p:spTree>
    <p:extLst>
      <p:ext uri="{BB962C8B-B14F-4D97-AF65-F5344CB8AC3E}">
        <p14:creationId xmlns:p14="http://schemas.microsoft.com/office/powerpoint/2010/main" val="7370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7092"/>
            <a:ext cx="8825658" cy="748144"/>
          </a:xfrm>
        </p:spPr>
        <p:txBody>
          <a:bodyPr/>
          <a:lstStyle/>
          <a:p>
            <a:pPr algn="ctr"/>
            <a:r>
              <a:rPr lang="en-US" sz="4800" dirty="0" smtClean="0"/>
              <a:t>I AM…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93091"/>
            <a:ext cx="8825658" cy="434570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RESPECTFUL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PEACEFUL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I accept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Blessed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Very choosy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7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4726"/>
            <a:ext cx="9404723" cy="1668521"/>
          </a:xfrm>
        </p:spPr>
        <p:txBody>
          <a:bodyPr/>
          <a:lstStyle/>
          <a:p>
            <a:pPr algn="ctr"/>
            <a:r>
              <a:rPr lang="en-US" dirty="0" err="1" smtClean="0"/>
              <a:t>sw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302327"/>
            <a:ext cx="4396338" cy="738909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STRENGTH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ENTHUSTIC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SELF MOTIVATED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HONESTY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071418"/>
            <a:ext cx="4396339" cy="969818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WEAKNESS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 can’t work 3 to 4 hours without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 Can’t say now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26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6257"/>
            <a:ext cx="8825658" cy="831270"/>
          </a:xfrm>
        </p:spPr>
        <p:txBody>
          <a:bodyPr/>
          <a:lstStyle/>
          <a:p>
            <a:pPr algn="ctr"/>
            <a:r>
              <a:rPr lang="en-US" sz="4000" dirty="0" smtClean="0"/>
              <a:t>I LOVEEE….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66982"/>
            <a:ext cx="8825658" cy="42718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MY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GAMING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MY SOLITUDE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SLEEPING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9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57019"/>
            <a:ext cx="8825657" cy="729672"/>
          </a:xfrm>
        </p:spPr>
        <p:txBody>
          <a:bodyPr/>
          <a:lstStyle/>
          <a:p>
            <a:pPr algn="ctr"/>
            <a:r>
              <a:rPr lang="en-US" dirty="0" smtClean="0"/>
              <a:t>I HATEE…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246909"/>
            <a:ext cx="8825658" cy="45109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FIGHTING…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RUDNESS…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NOISE..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COMMANS…</a:t>
            </a:r>
          </a:p>
        </p:txBody>
      </p:sp>
    </p:spTree>
    <p:extLst>
      <p:ext uri="{BB962C8B-B14F-4D97-AF65-F5344CB8AC3E}">
        <p14:creationId xmlns:p14="http://schemas.microsoft.com/office/powerpoint/2010/main" val="124157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INTRODUCTION</vt:lpstr>
      <vt:lpstr>I AM…</vt:lpstr>
      <vt:lpstr>sw</vt:lpstr>
      <vt:lpstr>I LOVEEE….</vt:lpstr>
      <vt:lpstr>I HATEE…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AM…</dc:title>
  <dc:creator>Naishedh</dc:creator>
  <cp:lastModifiedBy>Naishedh</cp:lastModifiedBy>
  <cp:revision>19</cp:revision>
  <dcterms:created xsi:type="dcterms:W3CDTF">2023-11-30T04:27:05Z</dcterms:created>
  <dcterms:modified xsi:type="dcterms:W3CDTF">2024-01-28T09:44:34Z</dcterms:modified>
</cp:coreProperties>
</file>