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0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2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0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6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49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 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Naishil Jhaveri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Tool: Microsoft Power BI</a:t>
            </a:r>
          </a:p>
          <a:p>
            <a:r>
              <a:rPr dirty="0"/>
              <a:t> Dataset: Superstore Sales (Kaggle)</a:t>
            </a:r>
          </a:p>
          <a:p>
            <a:r>
              <a:rPr dirty="0"/>
              <a:t> Objective: Analyze sales and profit performance across time, region, category, and customer segments.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Total Sales: $1.57M</a:t>
            </a:r>
          </a:p>
          <a:p>
            <a:r>
              <a:rPr dirty="0"/>
              <a:t> Quantity Sold: 22K units</a:t>
            </a:r>
          </a:p>
          <a:p>
            <a:r>
              <a:rPr dirty="0"/>
              <a:t> Total Profit: $175K</a:t>
            </a:r>
          </a:p>
          <a:p>
            <a:r>
              <a:rPr dirty="0"/>
              <a:t> Avg Ship Days: 22 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0f581ecf-74fa-4d51-8cfa-9726f09358f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1503"/>
            <a:ext cx="7772400" cy="4341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 West region contributes the highest sales (33%)</a:t>
            </a:r>
          </a:p>
          <a:p>
            <a:r>
              <a:rPr dirty="0"/>
              <a:t> Office Supplies lead in category-wise sales</a:t>
            </a:r>
          </a:p>
          <a:p>
            <a:r>
              <a:rPr dirty="0"/>
              <a:t> December sees a significant sales peak</a:t>
            </a:r>
          </a:p>
          <a:p>
            <a:r>
              <a:rPr dirty="0"/>
              <a:t> California and Texas are top performing states by sales</a:t>
            </a:r>
          </a:p>
          <a:p>
            <a:r>
              <a:rPr dirty="0"/>
              <a:t> Corporate and Consumer segments dominate customer 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 Focus marketing efforts on high-performing regions (West, California, Texas)</a:t>
            </a:r>
          </a:p>
          <a:p>
            <a:r>
              <a:rPr dirty="0"/>
              <a:t> Expand profitable product lines in Office Supplies and Technology</a:t>
            </a:r>
          </a:p>
          <a:p>
            <a:r>
              <a:rPr dirty="0"/>
              <a:t> Target Home Office segment with promotions to boost engagement</a:t>
            </a:r>
          </a:p>
          <a:p>
            <a:r>
              <a:rPr dirty="0"/>
              <a:t> Monitor December seasonal peak to ensure inventory readiness</a:t>
            </a:r>
          </a:p>
          <a:p>
            <a:r>
              <a:rPr dirty="0"/>
              <a:t> Improve shipping logistics to reduce average ship days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168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Super Store Sales Dashboard</vt:lpstr>
      <vt:lpstr>Project Overview</vt:lpstr>
      <vt:lpstr>Key KPIs</vt:lpstr>
      <vt:lpstr>Dashboard Overview</vt:lpstr>
      <vt:lpstr>Business Insights</vt:lpstr>
      <vt:lpstr>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2025-04-25T07:15:36Z</dcterms:modified>
  <cp:category/>
</cp:coreProperties>
</file>