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4C9BE-28E3-4970-BDE8-18EC94944B6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4216-30AD-434E-B087-CD9A4E869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CF85-1B8D-F6AF-2639-83147976E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FE9FA6-857E-FCE2-2D92-A8174C84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8B9F3-14B4-974A-FA7A-E9FAD17C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8C750-6B11-A027-F466-4EB4AD07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04182D-6A6D-B19D-2D39-F08F74F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84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1BBDC-DECF-62F7-F78A-12F5A8DC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52C61D-71C9-790D-B28D-15FD94047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0739F-1E81-2E92-8729-9037E62D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4CE13-6AF2-900A-8D0C-77234CD0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E07C7E-AC63-C70E-4E4E-B1139926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0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00F226-AFBB-AF88-0705-C19CD656F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D0913-5EB2-0FAF-F615-C84717B8F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96BC4-08C7-873C-1C3E-B91DCF4F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6B13C-2461-D565-3722-314623FA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CD04E-C96F-CABC-5BB5-41A75A2A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0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26A32-CCB0-8285-7AF3-11803282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25DC55-B10E-FA07-F9F9-5C13D9EF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AB176-665C-9C1A-6EE5-3BC0B239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BC454-EBD1-BC05-9A35-145FB4E9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A9CE4-FDA8-BEEA-0F5A-B624381E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5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4612-9CF9-0FD3-10EB-FD45595E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252136-A7DC-21D5-5175-87338F23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CBEA0-37D0-E644-5261-70502A189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46670-04D0-92DA-FA99-0200C630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7DFFB1-8F50-B3E9-0B7F-8C8F97BB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12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E965-EA92-04DD-84BC-62AF799F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C7248-89BE-DFEC-DD35-E937CFB6F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AB429-D027-F2A1-D7BC-91B93A393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5A01-1D2B-50C8-D4E5-B7822B26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654CCA-7E70-3533-A8D8-25EF6ADE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0CD39A-0CEB-37F0-D393-2D89E3ED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24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2D904-726F-8857-7826-CC804732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1E9BB-239B-3D58-880C-440B6131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2466F-81D7-A4D7-AA5E-7CB58C635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739FBB-08F1-CB5C-A9B2-25CFE4572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1A91FB-95AB-8307-30AB-318BDCC0E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C21A24-AFA7-10A7-3CD5-C30C31F3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1D209-E1D2-8006-DD6A-11F9F9A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7D8FC7-8852-0D62-0FC3-84A53D11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3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A25-6F51-B58B-0D93-CEE942B7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9701D-2EBB-0823-2DE8-C6E843BB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B1CBA6-7477-54BC-9AD5-E0385DA0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8ABB6-5961-30C0-73B0-BAFB44F4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4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138A4-6709-752F-AEA5-96D4BAB9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15CD70-5689-59C4-8F93-6CD8BF40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36DA5-0583-A43B-3D2A-A9A787C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0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E6C2B-C0D3-4D82-8C2B-C9F58D67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C0D0D-43CF-42D3-42CD-8A5017881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47F90-0B07-A295-F63F-631D0274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6A1F4D-E3AA-F800-D02B-BAF286F9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28AAA0-5DDB-4235-BBCB-E0A3BB09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D60DF7-7685-0D2D-FE39-A8BB111A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9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53F463-DF1F-A89E-E144-631A537D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7FD5FE-0870-55E6-37E2-022052B1A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7C8521-525E-AC22-4968-237186380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A0D72-1E3A-517A-18F8-6A1308EF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68D0A3-8DBF-E675-462B-1194954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75F2B-CBBB-D98D-6C39-931AFD40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4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3DCA1E-5A69-35A7-DD55-06991559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E645-BBF6-B7E2-D118-E507DC36C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BE902-8242-3F71-3DBA-DF147D484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2A00D-C728-4746-993C-5E053463AFC5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E6A51-2511-A412-791F-3D8699437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FA67A-7CC0-4C43-3CB7-0119414944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DFD9E2-46E5-4E78-9160-A5071E1B6A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13FED1-EDF4-52C6-B6DF-B02DC6BD9FD4}"/>
              </a:ext>
            </a:extLst>
          </p:cNvPr>
          <p:cNvSpPr txBox="1"/>
          <p:nvPr/>
        </p:nvSpPr>
        <p:spPr>
          <a:xfrm>
            <a:off x="506264" y="1481817"/>
            <a:ext cx="111794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F85709-4BD3-9F4E-EE25-6873FD64E0BE}"/>
              </a:ext>
            </a:extLst>
          </p:cNvPr>
          <p:cNvSpPr txBox="1"/>
          <p:nvPr/>
        </p:nvSpPr>
        <p:spPr>
          <a:xfrm>
            <a:off x="3017978" y="4268188"/>
            <a:ext cx="8667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000" dirty="0" err="1"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000" dirty="0"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</p:spTree>
    <p:extLst>
      <p:ext uri="{BB962C8B-B14F-4D97-AF65-F5344CB8AC3E}">
        <p14:creationId xmlns:p14="http://schemas.microsoft.com/office/powerpoint/2010/main" val="282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A8598-5518-0E17-BAD6-C5CDB500A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09E7E-2697-6FA9-20A6-D11C26E17443}"/>
              </a:ext>
            </a:extLst>
          </p:cNvPr>
          <p:cNvSpPr txBox="1"/>
          <p:nvPr/>
        </p:nvSpPr>
        <p:spPr>
          <a:xfrm>
            <a:off x="506264" y="1481817"/>
            <a:ext cx="111794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Hello, How are you today?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562B2-0AC5-7125-7192-C7F45E230B27}"/>
              </a:ext>
            </a:extLst>
          </p:cNvPr>
          <p:cNvSpPr txBox="1"/>
          <p:nvPr/>
        </p:nvSpPr>
        <p:spPr>
          <a:xfrm>
            <a:off x="3017978" y="4268188"/>
            <a:ext cx="86677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I’m fine </a:t>
            </a:r>
            <a:r>
              <a:rPr lang="en-US" altLang="ko-KR" sz="6000" dirty="0" err="1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thanky</a:t>
            </a:r>
            <a:r>
              <a:rPr lang="en-US" altLang="ko-KR" sz="6000" dirty="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 &amp; you?</a:t>
            </a:r>
          </a:p>
        </p:txBody>
      </p:sp>
    </p:spTree>
    <p:extLst>
      <p:ext uri="{BB962C8B-B14F-4D97-AF65-F5344CB8AC3E}">
        <p14:creationId xmlns:p14="http://schemas.microsoft.com/office/powerpoint/2010/main" val="159111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5BE21-ADD9-E752-0B36-7C4D67F3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1944C6-12BB-8346-36D7-6D0A315CCA2F}"/>
              </a:ext>
            </a:extLst>
          </p:cNvPr>
          <p:cNvSpPr txBox="1"/>
          <p:nvPr/>
        </p:nvSpPr>
        <p:spPr>
          <a:xfrm rot="20811981">
            <a:off x="386269" y="1240233"/>
            <a:ext cx="8573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rgbClr val="00B0F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우리</a:t>
            </a:r>
            <a:r>
              <a:rPr lang="en-US" altLang="ko-KR" sz="7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sz="7200" dirty="0">
                <a:solidFill>
                  <a:srgbClr val="0070C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FISA</a:t>
            </a:r>
            <a:r>
              <a:rPr lang="en-US" altLang="ko-KR" sz="7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72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파이팅</a:t>
            </a:r>
            <a:r>
              <a:rPr lang="en-US" altLang="ko-KR" sz="7200" dirty="0">
                <a:solidFill>
                  <a:srgbClr val="FFFF00"/>
                </a:solidFill>
                <a:latin typeface="구름 산스 700" pitchFamily="2" charset="-127"/>
                <a:ea typeface="구름 산스 700" pitchFamily="2" charset="-127"/>
              </a:rPr>
              <a:t>~!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5C72F0-464D-E103-E53E-F16943116D8C}"/>
              </a:ext>
            </a:extLst>
          </p:cNvPr>
          <p:cNvGrpSpPr/>
          <p:nvPr/>
        </p:nvGrpSpPr>
        <p:grpSpPr>
          <a:xfrm>
            <a:off x="6790827" y="2704198"/>
            <a:ext cx="1603324" cy="2201975"/>
            <a:chOff x="4687274" y="1688690"/>
            <a:chExt cx="1603324" cy="2201975"/>
          </a:xfrm>
        </p:grpSpPr>
        <p:pic>
          <p:nvPicPr>
            <p:cNvPr id="6" name="그림 5" descr="그림, 일러스트레이션, 만화 영화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7B87A23-7BCA-B703-F627-8F50B8A3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8416" r="92574">
                          <a14:foregroundMark x1="52970" y1="84000" x2="52970" y2="84000"/>
                          <a14:foregroundMark x1="53960" y1="87600" x2="53960" y2="87600"/>
                          <a14:foregroundMark x1="85644" y1="72000" x2="85644" y2="72000"/>
                          <a14:foregroundMark x1="84653" y1="69600" x2="84653" y2="69600"/>
                          <a14:foregroundMark x1="93069" y1="69200" x2="93069" y2="69200"/>
                          <a14:foregroundMark x1="8416" y1="38400" x2="8416" y2="38400"/>
                          <a14:foregroundMark x1="44554" y1="27600" x2="44554" y2="27600"/>
                          <a14:foregroundMark x1="60396" y1="26000" x2="60396" y2="26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32847" y="1688690"/>
              <a:ext cx="1512179" cy="187150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617D84-41F6-907D-E4C3-95B8EE012851}"/>
                </a:ext>
              </a:extLst>
            </p:cNvPr>
            <p:cNvSpPr txBox="1"/>
            <p:nvPr/>
          </p:nvSpPr>
          <p:spPr>
            <a:xfrm>
              <a:off x="4687274" y="3429000"/>
              <a:ext cx="16033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>
                  <a:latin typeface="구름 산스 700" pitchFamily="2" charset="-127"/>
                  <a:ea typeface="구름 산스 700" pitchFamily="2" charset="-127"/>
                </a:rPr>
                <a:t>Shinjjang</a:t>
              </a:r>
              <a:endParaRPr lang="ko-KR" altLang="en-US" sz="2400" dirty="0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3FB4EFD-3F62-E478-31AF-691DC441F215}"/>
              </a:ext>
            </a:extLst>
          </p:cNvPr>
          <p:cNvSpPr txBox="1"/>
          <p:nvPr/>
        </p:nvSpPr>
        <p:spPr>
          <a:xfrm>
            <a:off x="9389499" y="508329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Vertical_1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EB281-38DE-4311-7CD1-BD0347029DDA}"/>
              </a:ext>
            </a:extLst>
          </p:cNvPr>
          <p:cNvSpPr txBox="1"/>
          <p:nvPr/>
        </p:nvSpPr>
        <p:spPr>
          <a:xfrm>
            <a:off x="10739297" y="3327850"/>
            <a:ext cx="861774" cy="29206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400" dirty="0">
                <a:latin typeface="구름 산스 700" pitchFamily="2" charset="-127"/>
                <a:ea typeface="구름 산스 700" pitchFamily="2" charset="-127"/>
              </a:rPr>
              <a:t>Vertical_2</a:t>
            </a:r>
            <a:endParaRPr lang="ko-KR" altLang="en-US" sz="4400" dirty="0"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B6E4DC-B82E-B204-9590-4107E2438A67}"/>
              </a:ext>
            </a:extLst>
          </p:cNvPr>
          <p:cNvSpPr txBox="1"/>
          <p:nvPr/>
        </p:nvSpPr>
        <p:spPr>
          <a:xfrm flipH="1" flipV="1">
            <a:off x="3390456" y="4321397"/>
            <a:ext cx="2564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Inversion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33190-888B-513C-6D12-7238F73A7A27}"/>
              </a:ext>
            </a:extLst>
          </p:cNvPr>
          <p:cNvSpPr txBox="1"/>
          <p:nvPr/>
        </p:nvSpPr>
        <p:spPr>
          <a:xfrm rot="2604893">
            <a:off x="971880" y="4955370"/>
            <a:ext cx="3157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구름 산스 700" pitchFamily="2" charset="-127"/>
                <a:ea typeface="구름 산스 700" pitchFamily="2" charset="-127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305200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구름 산스 700</vt:lpstr>
      <vt:lpstr>궁서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Kim_SH</dc:creator>
  <cp:lastModifiedBy>SungHyun Kim</cp:lastModifiedBy>
  <cp:revision>10</cp:revision>
  <dcterms:created xsi:type="dcterms:W3CDTF">2025-09-23T11:21:15Z</dcterms:created>
  <dcterms:modified xsi:type="dcterms:W3CDTF">2025-09-23T14:51:42Z</dcterms:modified>
</cp:coreProperties>
</file>